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492" r:id="rId6"/>
    <p:sldId id="527" r:id="rId7"/>
    <p:sldId id="528" r:id="rId8"/>
    <p:sldId id="496" r:id="rId9"/>
    <p:sldId id="497" r:id="rId10"/>
    <p:sldId id="495" r:id="rId11"/>
    <p:sldId id="500" r:id="rId12"/>
    <p:sldId id="501" r:id="rId13"/>
    <p:sldId id="503" r:id="rId14"/>
    <p:sldId id="502" r:id="rId15"/>
    <p:sldId id="504" r:id="rId16"/>
    <p:sldId id="505" r:id="rId17"/>
    <p:sldId id="50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278D52-721B-475F-A7C6-A43D0B7FF123}" v="124" dt="2020-11-26T16:20:45.8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Bowen" userId="587cfe59-3621-498a-9d3f-9fcdac5081c9" providerId="ADAL" clId="{68278D52-721B-475F-A7C6-A43D0B7FF123}"/>
    <pc:docChg chg="undo custSel addSld delSld modSld">
      <pc:chgData name="Mark Bowen" userId="587cfe59-3621-498a-9d3f-9fcdac5081c9" providerId="ADAL" clId="{68278D52-721B-475F-A7C6-A43D0B7FF123}" dt="2020-11-26T16:20:45.873" v="988" actId="20577"/>
      <pc:docMkLst>
        <pc:docMk/>
      </pc:docMkLst>
      <pc:sldChg chg="modSp mod">
        <pc:chgData name="Mark Bowen" userId="587cfe59-3621-498a-9d3f-9fcdac5081c9" providerId="ADAL" clId="{68278D52-721B-475F-A7C6-A43D0B7FF123}" dt="2020-11-26T16:17:26.176" v="929" actId="20577"/>
        <pc:sldMkLst>
          <pc:docMk/>
          <pc:sldMk cId="3637607455" sldId="256"/>
        </pc:sldMkLst>
        <pc:spChg chg="mod">
          <ac:chgData name="Mark Bowen" userId="587cfe59-3621-498a-9d3f-9fcdac5081c9" providerId="ADAL" clId="{68278D52-721B-475F-A7C6-A43D0B7FF123}" dt="2020-11-26T16:17:26.176" v="929" actId="20577"/>
          <ac:spMkLst>
            <pc:docMk/>
            <pc:sldMk cId="3637607455" sldId="256"/>
            <ac:spMk id="2" creationId="{27CD12A6-6F2D-4576-8B31-9FA3EBC86056}"/>
          </ac:spMkLst>
        </pc:spChg>
      </pc:sldChg>
      <pc:sldChg chg="addSp delSp mod">
        <pc:chgData name="Mark Bowen" userId="587cfe59-3621-498a-9d3f-9fcdac5081c9" providerId="ADAL" clId="{68278D52-721B-475F-A7C6-A43D0B7FF123}" dt="2020-11-26T16:15:34.676" v="876" actId="22"/>
        <pc:sldMkLst>
          <pc:docMk/>
          <pc:sldMk cId="36854071" sldId="492"/>
        </pc:sldMkLst>
        <pc:spChg chg="add">
          <ac:chgData name="Mark Bowen" userId="587cfe59-3621-498a-9d3f-9fcdac5081c9" providerId="ADAL" clId="{68278D52-721B-475F-A7C6-A43D0B7FF123}" dt="2020-11-26T16:15:24.540" v="874" actId="22"/>
          <ac:spMkLst>
            <pc:docMk/>
            <pc:sldMk cId="36854071" sldId="492"/>
            <ac:spMk id="5" creationId="{2930E14A-1383-4F6E-80B2-CFE247EC7E47}"/>
          </ac:spMkLst>
        </pc:spChg>
        <pc:spChg chg="add del">
          <ac:chgData name="Mark Bowen" userId="587cfe59-3621-498a-9d3f-9fcdac5081c9" providerId="ADAL" clId="{68278D52-721B-475F-A7C6-A43D0B7FF123}" dt="2020-11-26T16:15:34.676" v="876" actId="22"/>
          <ac:spMkLst>
            <pc:docMk/>
            <pc:sldMk cId="36854071" sldId="492"/>
            <ac:spMk id="7" creationId="{D37F6A66-FA32-4134-9724-B2AAA2494F01}"/>
          </ac:spMkLst>
        </pc:spChg>
      </pc:sldChg>
      <pc:sldChg chg="addSp delSp modSp del mod">
        <pc:chgData name="Mark Bowen" userId="587cfe59-3621-498a-9d3f-9fcdac5081c9" providerId="ADAL" clId="{68278D52-721B-475F-A7C6-A43D0B7FF123}" dt="2020-11-26T16:19:07.196" v="978" actId="47"/>
        <pc:sldMkLst>
          <pc:docMk/>
          <pc:sldMk cId="434838422" sldId="493"/>
        </pc:sldMkLst>
        <pc:graphicFrameChg chg="mod modGraphic">
          <ac:chgData name="Mark Bowen" userId="587cfe59-3621-498a-9d3f-9fcdac5081c9" providerId="ADAL" clId="{68278D52-721B-475F-A7C6-A43D0B7FF123}" dt="2020-11-26T15:50:06.804" v="751" actId="20577"/>
          <ac:graphicFrameMkLst>
            <pc:docMk/>
            <pc:sldMk cId="434838422" sldId="493"/>
            <ac:graphicFrameMk id="5" creationId="{8717213E-7224-4507-933F-9D58873F1574}"/>
          </ac:graphicFrameMkLst>
        </pc:graphicFrameChg>
        <pc:picChg chg="add del mod">
          <ac:chgData name="Mark Bowen" userId="587cfe59-3621-498a-9d3f-9fcdac5081c9" providerId="ADAL" clId="{68278D52-721B-475F-A7C6-A43D0B7FF123}" dt="2020-11-26T15:43:34.288" v="53" actId="478"/>
          <ac:picMkLst>
            <pc:docMk/>
            <pc:sldMk cId="434838422" sldId="493"/>
            <ac:picMk id="4" creationId="{4D798A02-B4EE-4850-8FF8-5736C3791EA0}"/>
          </ac:picMkLst>
        </pc:picChg>
        <pc:picChg chg="add mod modCrop">
          <ac:chgData name="Mark Bowen" userId="587cfe59-3621-498a-9d3f-9fcdac5081c9" providerId="ADAL" clId="{68278D52-721B-475F-A7C6-A43D0B7FF123}" dt="2020-11-26T15:44:41.996" v="99" actId="1076"/>
          <ac:picMkLst>
            <pc:docMk/>
            <pc:sldMk cId="434838422" sldId="493"/>
            <ac:picMk id="7" creationId="{9F4355B2-E0E0-49EA-9C44-82CC749658D7}"/>
          </ac:picMkLst>
        </pc:picChg>
      </pc:sldChg>
      <pc:sldChg chg="modSp del mod">
        <pc:chgData name="Mark Bowen" userId="587cfe59-3621-498a-9d3f-9fcdac5081c9" providerId="ADAL" clId="{68278D52-721B-475F-A7C6-A43D0B7FF123}" dt="2020-11-26T16:19:07.196" v="978" actId="47"/>
        <pc:sldMkLst>
          <pc:docMk/>
          <pc:sldMk cId="1664760296" sldId="494"/>
        </pc:sldMkLst>
        <pc:graphicFrameChg chg="mod modGraphic">
          <ac:chgData name="Mark Bowen" userId="587cfe59-3621-498a-9d3f-9fcdac5081c9" providerId="ADAL" clId="{68278D52-721B-475F-A7C6-A43D0B7FF123}" dt="2020-11-26T15:52:00.018" v="873" actId="20577"/>
          <ac:graphicFrameMkLst>
            <pc:docMk/>
            <pc:sldMk cId="1664760296" sldId="494"/>
            <ac:graphicFrameMk id="4" creationId="{A2458AE6-C398-4457-AC97-582EA549EDE8}"/>
          </ac:graphicFrameMkLst>
        </pc:graphicFrameChg>
      </pc:sldChg>
      <pc:sldChg chg="add">
        <pc:chgData name="Mark Bowen" userId="587cfe59-3621-498a-9d3f-9fcdac5081c9" providerId="ADAL" clId="{68278D52-721B-475F-A7C6-A43D0B7FF123}" dt="2020-11-26T16:16:13.518" v="877"/>
        <pc:sldMkLst>
          <pc:docMk/>
          <pc:sldMk cId="1178802614" sldId="495"/>
        </pc:sldMkLst>
      </pc:sldChg>
      <pc:sldChg chg="modSp add mod">
        <pc:chgData name="Mark Bowen" userId="587cfe59-3621-498a-9d3f-9fcdac5081c9" providerId="ADAL" clId="{68278D52-721B-475F-A7C6-A43D0B7FF123}" dt="2020-11-26T16:16:51.983" v="915" actId="20577"/>
        <pc:sldMkLst>
          <pc:docMk/>
          <pc:sldMk cId="1632353648" sldId="496"/>
        </pc:sldMkLst>
        <pc:spChg chg="mod">
          <ac:chgData name="Mark Bowen" userId="587cfe59-3621-498a-9d3f-9fcdac5081c9" providerId="ADAL" clId="{68278D52-721B-475F-A7C6-A43D0B7FF123}" dt="2020-11-26T16:16:51.983" v="915" actId="20577"/>
          <ac:spMkLst>
            <pc:docMk/>
            <pc:sldMk cId="1632353648" sldId="496"/>
            <ac:spMk id="2" creationId="{ECCADA02-1437-42C4-ABCF-BB822CB7A9CA}"/>
          </ac:spMkLst>
        </pc:spChg>
      </pc:sldChg>
      <pc:sldChg chg="modSp add mod">
        <pc:chgData name="Mark Bowen" userId="587cfe59-3621-498a-9d3f-9fcdac5081c9" providerId="ADAL" clId="{68278D52-721B-475F-A7C6-A43D0B7FF123}" dt="2020-11-26T16:20:24.215" v="984" actId="6549"/>
        <pc:sldMkLst>
          <pc:docMk/>
          <pc:sldMk cId="71483476" sldId="497"/>
        </pc:sldMkLst>
        <pc:graphicFrameChg chg="mod modGraphic">
          <ac:chgData name="Mark Bowen" userId="587cfe59-3621-498a-9d3f-9fcdac5081c9" providerId="ADAL" clId="{68278D52-721B-475F-A7C6-A43D0B7FF123}" dt="2020-11-26T16:20:24.215" v="984" actId="6549"/>
          <ac:graphicFrameMkLst>
            <pc:docMk/>
            <pc:sldMk cId="71483476" sldId="497"/>
            <ac:graphicFrameMk id="4" creationId="{A2458AE6-C398-4457-AC97-582EA549EDE8}"/>
          </ac:graphicFrameMkLst>
        </pc:graphicFrameChg>
      </pc:sldChg>
      <pc:sldChg chg="add del">
        <pc:chgData name="Mark Bowen" userId="587cfe59-3621-498a-9d3f-9fcdac5081c9" providerId="ADAL" clId="{68278D52-721B-475F-A7C6-A43D0B7FF123}" dt="2020-11-26T16:17:42.886" v="930" actId="47"/>
        <pc:sldMkLst>
          <pc:docMk/>
          <pc:sldMk cId="4271415189" sldId="498"/>
        </pc:sldMkLst>
      </pc:sldChg>
      <pc:sldChg chg="add del">
        <pc:chgData name="Mark Bowen" userId="587cfe59-3621-498a-9d3f-9fcdac5081c9" providerId="ADAL" clId="{68278D52-721B-475F-A7C6-A43D0B7FF123}" dt="2020-11-26T16:17:51.534" v="931" actId="47"/>
        <pc:sldMkLst>
          <pc:docMk/>
          <pc:sldMk cId="1315055376" sldId="499"/>
        </pc:sldMkLst>
      </pc:sldChg>
      <pc:sldChg chg="modSp add mod">
        <pc:chgData name="Mark Bowen" userId="587cfe59-3621-498a-9d3f-9fcdac5081c9" providerId="ADAL" clId="{68278D52-721B-475F-A7C6-A43D0B7FF123}" dt="2020-11-26T16:18:04.950" v="966" actId="20577"/>
        <pc:sldMkLst>
          <pc:docMk/>
          <pc:sldMk cId="1881439300" sldId="500"/>
        </pc:sldMkLst>
        <pc:spChg chg="mod">
          <ac:chgData name="Mark Bowen" userId="587cfe59-3621-498a-9d3f-9fcdac5081c9" providerId="ADAL" clId="{68278D52-721B-475F-A7C6-A43D0B7FF123}" dt="2020-11-26T16:18:04.950" v="966" actId="20577"/>
          <ac:spMkLst>
            <pc:docMk/>
            <pc:sldMk cId="1881439300" sldId="500"/>
            <ac:spMk id="2" creationId="{F921BF7F-7181-47B3-8816-716C4EAC6C82}"/>
          </ac:spMkLst>
        </pc:spChg>
      </pc:sldChg>
      <pc:sldChg chg="modSp add mod">
        <pc:chgData name="Mark Bowen" userId="587cfe59-3621-498a-9d3f-9fcdac5081c9" providerId="ADAL" clId="{68278D52-721B-475F-A7C6-A43D0B7FF123}" dt="2020-11-26T16:18:18.227" v="971"/>
        <pc:sldMkLst>
          <pc:docMk/>
          <pc:sldMk cId="2966789637" sldId="501"/>
        </pc:sldMkLst>
        <pc:spChg chg="mod">
          <ac:chgData name="Mark Bowen" userId="587cfe59-3621-498a-9d3f-9fcdac5081c9" providerId="ADAL" clId="{68278D52-721B-475F-A7C6-A43D0B7FF123}" dt="2020-11-26T16:18:18.227" v="971"/>
          <ac:spMkLst>
            <pc:docMk/>
            <pc:sldMk cId="2966789637" sldId="501"/>
            <ac:spMk id="2" creationId="{617BE549-E60B-422D-913E-683F3E91565F}"/>
          </ac:spMkLst>
        </pc:spChg>
      </pc:sldChg>
      <pc:sldChg chg="modSp add mod">
        <pc:chgData name="Mark Bowen" userId="587cfe59-3621-498a-9d3f-9fcdac5081c9" providerId="ADAL" clId="{68278D52-721B-475F-A7C6-A43D0B7FF123}" dt="2020-11-26T16:18:40.544" v="977" actId="14100"/>
        <pc:sldMkLst>
          <pc:docMk/>
          <pc:sldMk cId="3099047891" sldId="502"/>
        </pc:sldMkLst>
        <pc:graphicFrameChg chg="mod modGraphic">
          <ac:chgData name="Mark Bowen" userId="587cfe59-3621-498a-9d3f-9fcdac5081c9" providerId="ADAL" clId="{68278D52-721B-475F-A7C6-A43D0B7FF123}" dt="2020-11-26T16:18:40.544" v="977" actId="14100"/>
          <ac:graphicFrameMkLst>
            <pc:docMk/>
            <pc:sldMk cId="3099047891" sldId="502"/>
            <ac:graphicFrameMk id="4" creationId="{A2458AE6-C398-4457-AC97-582EA549EDE8}"/>
          </ac:graphicFrameMkLst>
        </pc:graphicFrameChg>
      </pc:sldChg>
      <pc:sldChg chg="modSp add mod">
        <pc:chgData name="Mark Bowen" userId="587cfe59-3621-498a-9d3f-9fcdac5081c9" providerId="ADAL" clId="{68278D52-721B-475F-A7C6-A43D0B7FF123}" dt="2020-11-26T16:18:30.453" v="975" actId="20577"/>
        <pc:sldMkLst>
          <pc:docMk/>
          <pc:sldMk cId="2703349911" sldId="503"/>
        </pc:sldMkLst>
        <pc:spChg chg="mod">
          <ac:chgData name="Mark Bowen" userId="587cfe59-3621-498a-9d3f-9fcdac5081c9" providerId="ADAL" clId="{68278D52-721B-475F-A7C6-A43D0B7FF123}" dt="2020-11-26T16:18:30.453" v="975" actId="20577"/>
          <ac:spMkLst>
            <pc:docMk/>
            <pc:sldMk cId="2703349911" sldId="503"/>
            <ac:spMk id="2" creationId="{A94E6749-6831-410F-940D-6692698C5487}"/>
          </ac:spMkLst>
        </pc:spChg>
        <pc:picChg chg="mod">
          <ac:chgData name="Mark Bowen" userId="587cfe59-3621-498a-9d3f-9fcdac5081c9" providerId="ADAL" clId="{68278D52-721B-475F-A7C6-A43D0B7FF123}" dt="2020-11-26T16:18:24.788" v="972" actId="1076"/>
          <ac:picMkLst>
            <pc:docMk/>
            <pc:sldMk cId="2703349911" sldId="503"/>
            <ac:picMk id="4" creationId="{4A038802-B8FB-AD41-9749-9B3E32EEC058}"/>
          </ac:picMkLst>
        </pc:picChg>
      </pc:sldChg>
      <pc:sldChg chg="add">
        <pc:chgData name="Mark Bowen" userId="587cfe59-3621-498a-9d3f-9fcdac5081c9" providerId="ADAL" clId="{68278D52-721B-475F-A7C6-A43D0B7FF123}" dt="2020-11-26T16:16:13.518" v="877"/>
        <pc:sldMkLst>
          <pc:docMk/>
          <pc:sldMk cId="1561881958" sldId="504"/>
        </pc:sldMkLst>
      </pc:sldChg>
      <pc:sldChg chg="modSp add mod">
        <pc:chgData name="Mark Bowen" userId="587cfe59-3621-498a-9d3f-9fcdac5081c9" providerId="ADAL" clId="{68278D52-721B-475F-A7C6-A43D0B7FF123}" dt="2020-11-26T16:20:45.873" v="988" actId="20577"/>
        <pc:sldMkLst>
          <pc:docMk/>
          <pc:sldMk cId="4171970201" sldId="505"/>
        </pc:sldMkLst>
        <pc:graphicFrameChg chg="mod modGraphic">
          <ac:chgData name="Mark Bowen" userId="587cfe59-3621-498a-9d3f-9fcdac5081c9" providerId="ADAL" clId="{68278D52-721B-475F-A7C6-A43D0B7FF123}" dt="2020-11-26T16:20:45.873" v="988" actId="20577"/>
          <ac:graphicFrameMkLst>
            <pc:docMk/>
            <pc:sldMk cId="4171970201" sldId="505"/>
            <ac:graphicFrameMk id="4" creationId="{A2458AE6-C398-4457-AC97-582EA549EDE8}"/>
          </ac:graphicFrameMkLst>
        </pc:graphicFrameChg>
      </pc:sldChg>
      <pc:sldChg chg="modSp add mod">
        <pc:chgData name="Mark Bowen" userId="587cfe59-3621-498a-9d3f-9fcdac5081c9" providerId="ADAL" clId="{68278D52-721B-475F-A7C6-A43D0B7FF123}" dt="2020-11-26T16:16:13.632" v="878" actId="27636"/>
        <pc:sldMkLst>
          <pc:docMk/>
          <pc:sldMk cId="695927973" sldId="506"/>
        </pc:sldMkLst>
        <pc:spChg chg="mod">
          <ac:chgData name="Mark Bowen" userId="587cfe59-3621-498a-9d3f-9fcdac5081c9" providerId="ADAL" clId="{68278D52-721B-475F-A7C6-A43D0B7FF123}" dt="2020-11-26T16:16:13.632" v="878" actId="27636"/>
          <ac:spMkLst>
            <pc:docMk/>
            <pc:sldMk cId="695927973" sldId="506"/>
            <ac:spMk id="2" creationId="{FCA3EA69-45B1-42B6-B418-646DCD429A44}"/>
          </ac:spMkLst>
        </pc:spChg>
      </pc:sldChg>
      <pc:sldChg chg="del">
        <pc:chgData name="Mark Bowen" userId="587cfe59-3621-498a-9d3f-9fcdac5081c9" providerId="ADAL" clId="{68278D52-721B-475F-A7C6-A43D0B7FF123}" dt="2020-11-26T16:19:07.196" v="978" actId="47"/>
        <pc:sldMkLst>
          <pc:docMk/>
          <pc:sldMk cId="1748311531" sldId="507"/>
        </pc:sldMkLst>
      </pc:sldChg>
      <pc:sldChg chg="del">
        <pc:chgData name="Mark Bowen" userId="587cfe59-3621-498a-9d3f-9fcdac5081c9" providerId="ADAL" clId="{68278D52-721B-475F-A7C6-A43D0B7FF123}" dt="2020-11-26T16:19:07.196" v="978" actId="47"/>
        <pc:sldMkLst>
          <pc:docMk/>
          <pc:sldMk cId="4266061307" sldId="509"/>
        </pc:sldMkLst>
      </pc:sldChg>
      <pc:sldChg chg="del">
        <pc:chgData name="Mark Bowen" userId="587cfe59-3621-498a-9d3f-9fcdac5081c9" providerId="ADAL" clId="{68278D52-721B-475F-A7C6-A43D0B7FF123}" dt="2020-11-26T16:19:07.196" v="978" actId="47"/>
        <pc:sldMkLst>
          <pc:docMk/>
          <pc:sldMk cId="2914264369" sldId="511"/>
        </pc:sldMkLst>
      </pc:sldChg>
      <pc:sldChg chg="del">
        <pc:chgData name="Mark Bowen" userId="587cfe59-3621-498a-9d3f-9fcdac5081c9" providerId="ADAL" clId="{68278D52-721B-475F-A7C6-A43D0B7FF123}" dt="2020-11-26T16:19:07.196" v="978" actId="47"/>
        <pc:sldMkLst>
          <pc:docMk/>
          <pc:sldMk cId="3493669071" sldId="517"/>
        </pc:sldMkLst>
      </pc:sldChg>
      <pc:sldChg chg="del">
        <pc:chgData name="Mark Bowen" userId="587cfe59-3621-498a-9d3f-9fcdac5081c9" providerId="ADAL" clId="{68278D52-721B-475F-A7C6-A43D0B7FF123}" dt="2020-11-26T16:19:07.196" v="978" actId="47"/>
        <pc:sldMkLst>
          <pc:docMk/>
          <pc:sldMk cId="3662028547" sldId="520"/>
        </pc:sldMkLst>
      </pc:sldChg>
      <pc:sldChg chg="del">
        <pc:chgData name="Mark Bowen" userId="587cfe59-3621-498a-9d3f-9fcdac5081c9" providerId="ADAL" clId="{68278D52-721B-475F-A7C6-A43D0B7FF123}" dt="2020-11-26T15:46:49.451" v="525" actId="47"/>
        <pc:sldMkLst>
          <pc:docMk/>
          <pc:sldMk cId="2641892053" sldId="521"/>
        </pc:sldMkLst>
      </pc:sldChg>
      <pc:sldChg chg="del">
        <pc:chgData name="Mark Bowen" userId="587cfe59-3621-498a-9d3f-9fcdac5081c9" providerId="ADAL" clId="{68278D52-721B-475F-A7C6-A43D0B7FF123}" dt="2020-11-26T16:19:07.196" v="978" actId="47"/>
        <pc:sldMkLst>
          <pc:docMk/>
          <pc:sldMk cId="1685573436" sldId="522"/>
        </pc:sldMkLst>
      </pc:sldChg>
      <pc:sldChg chg="del">
        <pc:chgData name="Mark Bowen" userId="587cfe59-3621-498a-9d3f-9fcdac5081c9" providerId="ADAL" clId="{68278D52-721B-475F-A7C6-A43D0B7FF123}" dt="2020-11-26T16:19:07.196" v="978" actId="47"/>
        <pc:sldMkLst>
          <pc:docMk/>
          <pc:sldMk cId="3233640742" sldId="523"/>
        </pc:sldMkLst>
      </pc:sldChg>
      <pc:sldChg chg="modSp del mod">
        <pc:chgData name="Mark Bowen" userId="587cfe59-3621-498a-9d3f-9fcdac5081c9" providerId="ADAL" clId="{68278D52-721B-475F-A7C6-A43D0B7FF123}" dt="2020-11-26T16:19:07.196" v="978" actId="47"/>
        <pc:sldMkLst>
          <pc:docMk/>
          <pc:sldMk cId="185914816" sldId="524"/>
        </pc:sldMkLst>
        <pc:spChg chg="mod">
          <ac:chgData name="Mark Bowen" userId="587cfe59-3621-498a-9d3f-9fcdac5081c9" providerId="ADAL" clId="{68278D52-721B-475F-A7C6-A43D0B7FF123}" dt="2020-11-26T15:47:44.986" v="685" actId="20577"/>
          <ac:spMkLst>
            <pc:docMk/>
            <pc:sldMk cId="185914816" sldId="524"/>
            <ac:spMk id="3" creationId="{2211E1AC-C3CA-4843-A136-F005C5595FB4}"/>
          </ac:spMkLst>
        </pc:spChg>
      </pc:sldChg>
      <pc:sldChg chg="del">
        <pc:chgData name="Mark Bowen" userId="587cfe59-3621-498a-9d3f-9fcdac5081c9" providerId="ADAL" clId="{68278D52-721B-475F-A7C6-A43D0B7FF123}" dt="2020-11-26T16:19:07.196" v="978" actId="47"/>
        <pc:sldMkLst>
          <pc:docMk/>
          <pc:sldMk cId="1799617384" sldId="525"/>
        </pc:sldMkLst>
      </pc:sldChg>
      <pc:sldChg chg="add del">
        <pc:chgData name="Mark Bowen" userId="587cfe59-3621-498a-9d3f-9fcdac5081c9" providerId="ADAL" clId="{68278D52-721B-475F-A7C6-A43D0B7FF123}" dt="2020-11-26T16:17:20.020" v="920" actId="47"/>
        <pc:sldMkLst>
          <pc:docMk/>
          <pc:sldMk cId="1969485826" sldId="526"/>
        </pc:sldMkLst>
      </pc:sldChg>
      <pc:sldChg chg="modSp add mod">
        <pc:chgData name="Mark Bowen" userId="587cfe59-3621-498a-9d3f-9fcdac5081c9" providerId="ADAL" clId="{68278D52-721B-475F-A7C6-A43D0B7FF123}" dt="2020-11-26T16:17:14.252" v="919" actId="14100"/>
        <pc:sldMkLst>
          <pc:docMk/>
          <pc:sldMk cId="3999346252" sldId="527"/>
        </pc:sldMkLst>
        <pc:graphicFrameChg chg="mod modGraphic">
          <ac:chgData name="Mark Bowen" userId="587cfe59-3621-498a-9d3f-9fcdac5081c9" providerId="ADAL" clId="{68278D52-721B-475F-A7C6-A43D0B7FF123}" dt="2020-11-26T16:17:14.252" v="919" actId="14100"/>
          <ac:graphicFrameMkLst>
            <pc:docMk/>
            <pc:sldMk cId="3999346252" sldId="527"/>
            <ac:graphicFrameMk id="5" creationId="{8717213E-7224-4507-933F-9D58873F1574}"/>
          </ac:graphicFrameMkLst>
        </pc:graphicFrameChg>
      </pc:sldChg>
      <pc:sldChg chg="modSp add mod">
        <pc:chgData name="Mark Bowen" userId="587cfe59-3621-498a-9d3f-9fcdac5081c9" providerId="ADAL" clId="{68278D52-721B-475F-A7C6-A43D0B7FF123}" dt="2020-11-26T16:20:09.415" v="982" actId="20577"/>
        <pc:sldMkLst>
          <pc:docMk/>
          <pc:sldMk cId="1903122046" sldId="528"/>
        </pc:sldMkLst>
        <pc:graphicFrameChg chg="mod modGraphic">
          <ac:chgData name="Mark Bowen" userId="587cfe59-3621-498a-9d3f-9fcdac5081c9" providerId="ADAL" clId="{68278D52-721B-475F-A7C6-A43D0B7FF123}" dt="2020-11-26T16:20:09.415" v="982" actId="20577"/>
          <ac:graphicFrameMkLst>
            <pc:docMk/>
            <pc:sldMk cId="1903122046" sldId="528"/>
            <ac:graphicFrameMk id="4" creationId="{A2458AE6-C398-4457-AC97-582EA549EDE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AD689-1CA9-4812-80F6-28C457E0134E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BDA43-54AC-4305-92EB-44264EFD3B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043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13E232-5FDF-4547-9785-474B651D721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5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7BB09-71CB-43B8-A76C-E1A83DB8A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3649AF-A30F-4553-9723-D3F6F550F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02A31-4D1B-43A9-9229-96C478283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FE88-02B7-46D1-ABB0-E91B40D02869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09418-1E52-4289-AF1C-5AFE6BB12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8CF76-8F7D-498D-BFBD-26AE98686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0169-FD29-44B5-809E-820CCC3B3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016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74C67-3758-413E-810F-ED4E79494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4C006E-AEB4-4934-B6DE-26FE8C9654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379A39-82CE-4DE5-BED9-2C022383B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FE88-02B7-46D1-ABB0-E91B40D02869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8EA6B-1E8B-40FF-83B5-1D840E63C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10A10-33BA-43AD-AB7C-71C4FAD87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0169-FD29-44B5-809E-820CCC3B3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55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3E6294-3B3F-40A9-956D-5B41DB8E7B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EE6493-917F-44AC-9C4C-0427830F9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995FF-32A4-42D4-B969-6B1063C7B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FE88-02B7-46D1-ABB0-E91B40D02869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4FA5F-F1D1-440F-991F-F28D454B3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323DC-6A00-4C09-96DA-C5AB6AD11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0169-FD29-44B5-809E-820CCC3B3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68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9BA79-A82D-4220-A804-DA7A8C612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F21B8-7644-4FA5-96BD-3AC33CFF9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EE276-CDEF-419F-B3BA-894C7B935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FE88-02B7-46D1-ABB0-E91B40D02869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296E5-4284-4774-8375-1B4E6FD6B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69E2C-B6B8-4611-8D15-F643528EE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0169-FD29-44B5-809E-820CCC3B3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05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5E329-A69C-49E2-B738-423448AA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65BE8-B2EA-471E-893C-367C2DE35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C5DCA-3C0A-4965-8CDA-5080388D9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FE88-02B7-46D1-ABB0-E91B40D02869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59135-60D1-4D93-B8EE-657C34CE2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EF491-A2F7-4168-8A34-4FB132BF7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0169-FD29-44B5-809E-820CCC3B3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0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32A2-D2D4-49C1-93FB-4AFE288EA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DE2CB-B4B0-44A2-ABD9-F8DCC9D914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9498E-0E66-409C-918E-36EF54C6C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73E3A-EC8F-43B9-A804-7BE3C5EB3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FE88-02B7-46D1-ABB0-E91B40D02869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CED984-3455-4C10-80D9-DF5401480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90AC0-5FF3-4213-BFBC-4E991069E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0169-FD29-44B5-809E-820CCC3B3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372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95CF1-5E30-4F4B-AE95-C032EC7F1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0475A3-C2A0-474B-993C-01F6E15CF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9FEBA8-4778-4E84-9189-A2CC28FF73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4787BF-4750-4A6F-AC02-0B6BD7421A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2906AE-A7FC-4785-8EFC-7DC1D1EC06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CDF2D2-7C51-45D4-9602-0F299A2BF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FE88-02B7-46D1-ABB0-E91B40D02869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C568D8-6F8D-491B-97B5-3565EF927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06C02C-FF9E-4B5C-A5EC-0BCB38379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0169-FD29-44B5-809E-820CCC3B3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88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B6A41-2672-4B51-B0FD-379C661D7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4FEBA3-A766-4415-8DA1-F62F341E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FE88-02B7-46D1-ABB0-E91B40D02869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C2088F-DC67-41D7-9CB8-A715AFE96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533ADE-C3C2-440E-A804-0CF744C6F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0169-FD29-44B5-809E-820CCC3B3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67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1CBABE-DF4B-4332-B4DD-52AE5DF29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FE88-02B7-46D1-ABB0-E91B40D02869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AF5D00-467A-4DA4-840A-104BC0D61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F6ADE7-8467-47B6-BD24-362E1AAA2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0169-FD29-44B5-809E-820CCC3B3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935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5ABBF-FEDC-4018-98C7-DCA747CA1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52561-3ED2-4C04-ACFE-CD43C10E3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CCBCD0-C0C5-42A8-AAF3-E65BC20FB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2E8A8C-14D7-46B4-A572-148F9261B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FE88-02B7-46D1-ABB0-E91B40D02869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38AFD-8117-4B2E-85BE-96ACCFE03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503C7-7581-4495-A20F-B3567758B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0169-FD29-44B5-809E-820CCC3B3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10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D1A2E-81FA-4B4F-841E-D16FA5595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7D893F-8E83-44CC-BEAA-EDB9D05A39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C502D2-2284-4434-902F-D1B9BD202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D46464-709F-477A-9272-3C54A084C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FE88-02B7-46D1-ABB0-E91B40D02869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F55EC-A7CC-4062-86B3-3154626D0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D8449-D888-4C81-8819-D9740BC9D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0169-FD29-44B5-809E-820CCC3B3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167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3C95E8-60E2-4D1B-AD34-DD0BF8B37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CDD25F-7D71-410A-B788-B4EB869DD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FA6BD-9459-4F81-AD45-38D4F655D7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3FE88-02B7-46D1-ABB0-E91B40D02869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2A853-3C4E-4677-9FE6-65262F0870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D20E1-3EB0-42EF-8E53-8DF16044E9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0169-FD29-44B5-809E-820CCC3B3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47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11/eve.13043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11/eve.13282" TargetMode="External"/><Relationship Id="rId2" Type="http://schemas.openxmlformats.org/officeDocument/2006/relationships/hyperlink" Target="https://doi-org.ezproxy.nottingham.ac.uk/10.1111/jvim.1259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D12A6-6F2D-4576-8B31-9FA3EBC860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CJT – Case 1</a:t>
            </a:r>
            <a:br>
              <a:rPr lang="en-US"/>
            </a:b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A0D261-6ED8-4EB3-A72A-9B7A1BC86E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607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E6749-6831-410F-940D-6692698C5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CSF Cytology and culture</a:t>
            </a:r>
            <a:br>
              <a:rPr lang="en-GB"/>
            </a:br>
            <a:r>
              <a:rPr lang="en-GB" sz="4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THIS TO THE CANDIDATE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269A7-C42D-4435-8569-B38531FCE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Appearance: Cloudy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WBC Count:  20 x 109/L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protein: 300mg/dl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Comment: </a:t>
            </a:r>
          </a:p>
          <a:p>
            <a:pPr marL="914400"/>
            <a:r>
              <a:rPr lang="en-GB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85-90% lytic neutrophils; </a:t>
            </a:r>
          </a:p>
          <a:p>
            <a:pPr marL="914400"/>
            <a:r>
              <a:rPr lang="en-GB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of the rest are small lymphocytes </a:t>
            </a:r>
          </a:p>
          <a:p>
            <a:pPr marL="914400"/>
            <a:r>
              <a:rPr lang="en-GB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Occasional </a:t>
            </a:r>
            <a:r>
              <a:rPr lang="en-GB" sz="18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cytophagia</a:t>
            </a:r>
            <a:r>
              <a:rPr lang="en-GB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neutrophils by large mono-nuclear cells </a:t>
            </a:r>
          </a:p>
          <a:p>
            <a:pPr marL="914400"/>
            <a:r>
              <a:rPr lang="en-GB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Bacteria are seen within neutrophils and extra-cellularly</a:t>
            </a:r>
          </a:p>
          <a:p>
            <a:endParaRPr lang="en-GB"/>
          </a:p>
        </p:txBody>
      </p:sp>
      <p:pic>
        <p:nvPicPr>
          <p:cNvPr id="4" name="Picture 3" descr="Bildergebnis für fusobacterium gram stain">
            <a:extLst>
              <a:ext uri="{FF2B5EF4-FFF2-40B4-BE49-F238E27FC236}">
                <a16:creationId xmlns:a16="http://schemas.microsoft.com/office/drawing/2014/main" id="{4A038802-B8FB-AD41-9749-9B3E32EEC05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2" t="5324" r="6020" b="7131"/>
          <a:stretch/>
        </p:blipFill>
        <p:spPr bwMode="auto">
          <a:xfrm>
            <a:off x="8275684" y="1310491"/>
            <a:ext cx="2521492" cy="23317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03349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08ADA-8083-47B2-99B3-7295C9053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2458AE6-C398-4457-AC97-582EA549ED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2961133"/>
              </p:ext>
            </p:extLst>
          </p:nvPr>
        </p:nvGraphicFramePr>
        <p:xfrm>
          <a:off x="137159" y="120014"/>
          <a:ext cx="11835764" cy="6589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8941">
                  <a:extLst>
                    <a:ext uri="{9D8B030D-6E8A-4147-A177-3AD203B41FA5}">
                      <a16:colId xmlns:a16="http://schemas.microsoft.com/office/drawing/2014/main" val="2934097731"/>
                    </a:ext>
                  </a:extLst>
                </a:gridCol>
                <a:gridCol w="2958941">
                  <a:extLst>
                    <a:ext uri="{9D8B030D-6E8A-4147-A177-3AD203B41FA5}">
                      <a16:colId xmlns:a16="http://schemas.microsoft.com/office/drawing/2014/main" val="458125791"/>
                    </a:ext>
                  </a:extLst>
                </a:gridCol>
                <a:gridCol w="2958941">
                  <a:extLst>
                    <a:ext uri="{9D8B030D-6E8A-4147-A177-3AD203B41FA5}">
                      <a16:colId xmlns:a16="http://schemas.microsoft.com/office/drawing/2014/main" val="2228460636"/>
                    </a:ext>
                  </a:extLst>
                </a:gridCol>
                <a:gridCol w="2958941">
                  <a:extLst>
                    <a:ext uri="{9D8B030D-6E8A-4147-A177-3AD203B41FA5}">
                      <a16:colId xmlns:a16="http://schemas.microsoft.com/office/drawing/2014/main" val="1563487393"/>
                    </a:ext>
                  </a:extLst>
                </a:gridCol>
              </a:tblGrid>
              <a:tr h="791161">
                <a:tc gridSpan="4">
                  <a:txBody>
                    <a:bodyPr/>
                    <a:lstStyle/>
                    <a:p>
                      <a:pPr algn="ctr"/>
                      <a:r>
                        <a:rPr lang="en-GB"/>
                        <a:t>Question 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322013"/>
                  </a:ext>
                </a:extLst>
              </a:tr>
              <a:tr h="1105458">
                <a:tc gridSpan="4">
                  <a:txBody>
                    <a:bodyPr/>
                    <a:lstStyle/>
                    <a:p>
                      <a:r>
                        <a:rPr lang="en-GB" sz="2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your diagnosis?</a:t>
                      </a:r>
                      <a:endParaRPr lang="en-GB" sz="2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045470"/>
                  </a:ext>
                </a:extLst>
              </a:tr>
              <a:tr h="1365565"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Unacceptable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The borderline candidate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A new diplomate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The advanced diplomate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451960"/>
                  </a:ext>
                </a:extLst>
              </a:tr>
              <a:tr h="2536049"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Bacterial meningitis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meningitis secondary to dental 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Abscess (focal signs) secondary to spread from dental 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Localised abscess </a:t>
                      </a:r>
                      <a:r>
                        <a:rPr lang="en-GB" err="1"/>
                        <a:t>eg</a:t>
                      </a:r>
                      <a:r>
                        <a:rPr lang="en-GB"/>
                        <a:t> pituitary </a:t>
                      </a:r>
                    </a:p>
                    <a:p>
                      <a:pPr algn="ctr"/>
                      <a:r>
                        <a:rPr lang="en-GB"/>
                        <a:t>Discusses literature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874221"/>
                  </a:ext>
                </a:extLst>
              </a:tr>
              <a:tr h="791161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Major prompting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No Prompting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843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047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3EA69-45B1-42B6-B418-646DCD429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4A91A7F-FFEB-450F-B01A-59C018CBD73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220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91528235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8397335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Relevance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792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Morgan, R.E., Fiske‐Jackson, A.R. and </a:t>
                      </a:r>
                      <a:r>
                        <a:rPr lang="en-GB" sz="1800" b="0" i="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Biggi</a:t>
                      </a:r>
                      <a:r>
                        <a:rPr lang="en-GB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M. (2020), Pituitary gland abscess in a horse subsequent to head trauma. Equine Vet </a:t>
                      </a:r>
                      <a:r>
                        <a:rPr lang="en-GB" sz="1800" b="0" i="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</a:t>
                      </a:r>
                      <a:r>
                        <a:rPr lang="en-GB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32: O36-O39. doi:</a:t>
                      </a:r>
                      <a:r>
                        <a:rPr lang="en-GB" sz="18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10.1111/eve.13043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Spread can be direct – </a:t>
                      </a:r>
                      <a:r>
                        <a:rPr lang="en-GB" err="1"/>
                        <a:t>eg</a:t>
                      </a:r>
                      <a:r>
                        <a:rPr lang="en-GB"/>
                        <a:t> from </a:t>
                      </a:r>
                      <a:r>
                        <a:rPr lang="en-GB" err="1"/>
                        <a:t>Gpouches</a:t>
                      </a:r>
                      <a:r>
                        <a:rPr lang="en-GB"/>
                        <a:t> as in this case or haematogenous </a:t>
                      </a:r>
                    </a:p>
                    <a:p>
                      <a:endParaRPr lang="en-GB"/>
                    </a:p>
                    <a:p>
                      <a:r>
                        <a:rPr lang="en-GB"/>
                        <a:t>although no CN deficits in that case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774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889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881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08ADA-8083-47B2-99B3-7295C9053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2458AE6-C398-4457-AC97-582EA549ED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882633"/>
              </p:ext>
            </p:extLst>
          </p:nvPr>
        </p:nvGraphicFramePr>
        <p:xfrm>
          <a:off x="205739" y="365125"/>
          <a:ext cx="11847196" cy="5725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1799">
                  <a:extLst>
                    <a:ext uri="{9D8B030D-6E8A-4147-A177-3AD203B41FA5}">
                      <a16:colId xmlns:a16="http://schemas.microsoft.com/office/drawing/2014/main" val="2934097731"/>
                    </a:ext>
                  </a:extLst>
                </a:gridCol>
                <a:gridCol w="2961799">
                  <a:extLst>
                    <a:ext uri="{9D8B030D-6E8A-4147-A177-3AD203B41FA5}">
                      <a16:colId xmlns:a16="http://schemas.microsoft.com/office/drawing/2014/main" val="458125791"/>
                    </a:ext>
                  </a:extLst>
                </a:gridCol>
                <a:gridCol w="2961799">
                  <a:extLst>
                    <a:ext uri="{9D8B030D-6E8A-4147-A177-3AD203B41FA5}">
                      <a16:colId xmlns:a16="http://schemas.microsoft.com/office/drawing/2014/main" val="2228460636"/>
                    </a:ext>
                  </a:extLst>
                </a:gridCol>
                <a:gridCol w="2961799">
                  <a:extLst>
                    <a:ext uri="{9D8B030D-6E8A-4147-A177-3AD203B41FA5}">
                      <a16:colId xmlns:a16="http://schemas.microsoft.com/office/drawing/2014/main" val="1563487393"/>
                    </a:ext>
                  </a:extLst>
                </a:gridCol>
              </a:tblGrid>
              <a:tr h="472831">
                <a:tc gridSpan="4">
                  <a:txBody>
                    <a:bodyPr/>
                    <a:lstStyle/>
                    <a:p>
                      <a:pPr algn="ctr"/>
                      <a:r>
                        <a:rPr lang="en-GB"/>
                        <a:t>Question 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322013"/>
                  </a:ext>
                </a:extLst>
              </a:tr>
              <a:tr h="1748829">
                <a:tc gridSpan="4">
                  <a:txBody>
                    <a:bodyPr/>
                    <a:lstStyle/>
                    <a:p>
                      <a:r>
                        <a:rPr lang="en-GB" sz="2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horse was </a:t>
                      </a:r>
                      <a:r>
                        <a:rPr lang="en-GB" sz="280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euthanased</a:t>
                      </a:r>
                      <a:r>
                        <a:rPr lang="en-GB" sz="2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a pituitary abscess identified at post mortem. </a:t>
                      </a:r>
                    </a:p>
                    <a:p>
                      <a:r>
                        <a:rPr lang="en-GB" sz="2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on the rationale to </a:t>
                      </a:r>
                      <a:r>
                        <a:rPr lang="en-GB" sz="280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euthanase</a:t>
                      </a:r>
                      <a:r>
                        <a:rPr lang="en-GB" sz="2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horse.</a:t>
                      </a:r>
                      <a:endParaRPr lang="en-GB" sz="2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045470"/>
                  </a:ext>
                </a:extLst>
              </a:tr>
              <a:tr h="816120"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Unacceptable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The borderline candidate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A new diplomate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The advanced diplomate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451960"/>
                  </a:ext>
                </a:extLst>
              </a:tr>
              <a:tr h="2215183"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Simply states poor prognosis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States prognosis poor, difficulty with drug distribution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Mentions literature</a:t>
                      </a:r>
                    </a:p>
                    <a:p>
                      <a:pPr algn="ctr"/>
                      <a:r>
                        <a:rPr lang="en-GB"/>
                        <a:t>Guarded to poor prognosis (Furr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Discusses literature is contradictory re prognosis – may texts state poor. 3/5 </a:t>
                      </a:r>
                      <a:r>
                        <a:rPr lang="en-GB" err="1"/>
                        <a:t>recorvered</a:t>
                      </a:r>
                      <a:r>
                        <a:rPr lang="en-GB"/>
                        <a:t> in one series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874221"/>
                  </a:ext>
                </a:extLst>
              </a:tr>
              <a:tr h="472831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843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970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3EA69-45B1-42B6-B418-646DCD429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NB these aren’t on reading list but referred to in books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4A91A7F-FFEB-450F-B01A-59C018CBD73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436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91528235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8397335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Relevance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792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Smith, J. J., Provost, P. J., &amp; Paradis, M. R. (2004). Bacterial meningitis and brain abscesses secondary to infectious disease processes involving the head in horses: seven cases (1980–2001). </a:t>
                      </a:r>
                      <a:r>
                        <a:rPr lang="en-US" sz="1400" b="0" i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Journal of the American Veterinary Medical Association</a:t>
                      </a:r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en-US" sz="1400" b="0" i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224</a:t>
                      </a:r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(5), 739-742.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Poor prognosis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774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Mitchell, E., Furr, M. O., &amp; McKenzie, H. C. (2006). Bacterial meningitis in five mature horses. </a:t>
                      </a:r>
                      <a:r>
                        <a:rPr lang="en-US" sz="1400" b="0" i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Equine Veterinary Education</a:t>
                      </a:r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en-US" sz="1400" b="0" i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(5), 249-255.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3/5 survived – all Staph aureus</a:t>
                      </a:r>
                    </a:p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889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Bach, F. S., Bodo, G., </a:t>
                      </a:r>
                      <a:r>
                        <a:rPr lang="en-GB" sz="1400" b="0" i="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Kuemmerle</a:t>
                      </a:r>
                      <a:r>
                        <a:rPr lang="en-GB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J. M., </a:t>
                      </a:r>
                      <a:r>
                        <a:rPr lang="en-GB" sz="1400" b="0" i="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Bienert</a:t>
                      </a:r>
                      <a:r>
                        <a:rPr lang="en-GB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‐Zeit, A., </a:t>
                      </a:r>
                      <a:r>
                        <a:rPr lang="en-GB" sz="1400" b="0" i="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Hainisch</a:t>
                      </a:r>
                      <a:r>
                        <a:rPr lang="en-GB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E. K., &amp; </a:t>
                      </a:r>
                      <a:r>
                        <a:rPr lang="en-GB" sz="1400" b="0" i="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Simhofer</a:t>
                      </a:r>
                      <a:r>
                        <a:rPr lang="en-GB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H. (2014). Bacterial meningitis after sinus surgery in five adult horses. </a:t>
                      </a:r>
                      <a:r>
                        <a:rPr lang="en-GB" sz="1400" b="0" i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Veterinary surgery</a:t>
                      </a:r>
                      <a:r>
                        <a:rPr lang="en-GB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en-GB" sz="1400" b="0" i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  <a:r>
                        <a:rPr lang="en-GB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(6), 697-703.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All died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219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Toth, B., Aleman, M., </a:t>
                      </a:r>
                      <a:r>
                        <a:rPr lang="en-US" sz="1400" b="0" i="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Nogradi</a:t>
                      </a:r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N., &amp; Madigan, J. E. (2012). Meningitis and </a:t>
                      </a:r>
                      <a:r>
                        <a:rPr lang="en-US" sz="1400" b="0" i="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meningoencephalomyelitis</a:t>
                      </a:r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horses: 28 cases (1985–2010). </a:t>
                      </a:r>
                      <a:r>
                        <a:rPr lang="en-US" sz="1400" b="0" i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Journal of the American Veterinary Medical Association</a:t>
                      </a:r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en-US" sz="1400" b="0" i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240</a:t>
                      </a:r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(5), 580-587.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95% mortality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894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927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A6F10-DC1F-44E4-A2B4-C10E2A2D1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Clinical judgement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A946D-2A3C-4333-8CC7-F8404C230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Aims</a:t>
            </a:r>
          </a:p>
          <a:p>
            <a:pPr lvl="1"/>
            <a:r>
              <a:rPr lang="en-US"/>
              <a:t>Test clinical application and ability to justify clinical decision making </a:t>
            </a:r>
          </a:p>
          <a:p>
            <a:pPr lvl="1"/>
            <a:r>
              <a:rPr lang="en-US"/>
              <a:t>Knowledge of disease pathophysiology </a:t>
            </a:r>
          </a:p>
          <a:p>
            <a:pPr lvl="1"/>
            <a:r>
              <a:rPr lang="en-US"/>
              <a:t>Knowledge of the evidence base on which decision are made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Like a discussion on rounds </a:t>
            </a:r>
          </a:p>
          <a:p>
            <a:pPr lvl="1"/>
            <a:endParaRPr lang="en-US"/>
          </a:p>
          <a:p>
            <a:pPr lvl="1"/>
            <a:r>
              <a:rPr lang="en-US"/>
              <a:t>Allows candidates to give different answers – if they can justify them (with evidence)</a:t>
            </a:r>
          </a:p>
          <a:p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30E14A-1383-4F6E-80B2-CFE247EC7E47}"/>
              </a:ext>
            </a:extLst>
          </p:cNvPr>
          <p:cNvSpPr txBox="1"/>
          <p:nvPr/>
        </p:nvSpPr>
        <p:spPr>
          <a:xfrm>
            <a:off x="3047524" y="3244334"/>
            <a:ext cx="60950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4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55A51-D574-40AE-AB6D-BAF76FC42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Case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717213E-7224-4507-933F-9D58873F15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8709528"/>
              </p:ext>
            </p:extLst>
          </p:nvPr>
        </p:nvGraphicFramePr>
        <p:xfrm>
          <a:off x="222885" y="215152"/>
          <a:ext cx="11692890" cy="6368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3954">
                  <a:extLst>
                    <a:ext uri="{9D8B030D-6E8A-4147-A177-3AD203B41FA5}">
                      <a16:colId xmlns:a16="http://schemas.microsoft.com/office/drawing/2014/main" val="2907021868"/>
                    </a:ext>
                  </a:extLst>
                </a:gridCol>
                <a:gridCol w="9538936">
                  <a:extLst>
                    <a:ext uri="{9D8B030D-6E8A-4147-A177-3AD203B41FA5}">
                      <a16:colId xmlns:a16="http://schemas.microsoft.com/office/drawing/2014/main" val="717481853"/>
                    </a:ext>
                  </a:extLst>
                </a:gridCol>
              </a:tblGrid>
              <a:tr h="19096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u="none" strike="noStrike">
                          <a:effectLst/>
                          <a:latin typeface="+mn-lt"/>
                        </a:rPr>
                        <a:t>SIGNALMENT</a:t>
                      </a:r>
                      <a:endParaRPr lang="en-GB" sz="1200" b="1" i="0" u="none" strike="noStrike">
                        <a:effectLst/>
                        <a:latin typeface="+mn-lt"/>
                      </a:endParaRPr>
                    </a:p>
                  </a:txBody>
                  <a:tcPr marL="68580" marR="68580" marT="3810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strike="noStrike">
                          <a:effectLst/>
                          <a:latin typeface="+mn-lt"/>
                        </a:rPr>
                        <a:t>10-year-old Connemara pony mare presents in Ireland weighing 400kg BCS 3/5</a:t>
                      </a:r>
                      <a:endParaRPr lang="en-US" sz="1200" b="0" i="0" u="none" strike="noStrike">
                        <a:effectLst/>
                        <a:latin typeface="+mn-lt"/>
                      </a:endParaRPr>
                    </a:p>
                  </a:txBody>
                  <a:tcPr marL="68580" marR="68580" marT="3810" marB="0"/>
                </a:tc>
                <a:extLst>
                  <a:ext uri="{0D108BD9-81ED-4DB2-BD59-A6C34878D82A}">
                    <a16:rowId xmlns:a16="http://schemas.microsoft.com/office/drawing/2014/main" val="3315680825"/>
                  </a:ext>
                </a:extLst>
              </a:tr>
              <a:tr h="19096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u="none" strike="noStrike">
                          <a:effectLst/>
                          <a:latin typeface="+mn-lt"/>
                        </a:rPr>
                        <a:t>PRESENTING SIGNS</a:t>
                      </a:r>
                      <a:endParaRPr lang="en-GB" sz="1200" b="1" i="0" u="none" strike="noStrike">
                        <a:effectLst/>
                        <a:latin typeface="+mn-lt"/>
                      </a:endParaRPr>
                    </a:p>
                  </a:txBody>
                  <a:tcPr marL="68580" marR="68580" marT="3810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strike="noStrike">
                          <a:effectLst/>
                          <a:latin typeface="+mn-lt"/>
                        </a:rPr>
                        <a:t>Depression, ptosis of the left eye</a:t>
                      </a:r>
                      <a:endParaRPr lang="en-US" sz="1200" b="0" i="0" u="none" strike="noStrike">
                        <a:effectLst/>
                        <a:latin typeface="+mn-lt"/>
                      </a:endParaRPr>
                    </a:p>
                  </a:txBody>
                  <a:tcPr marL="68580" marR="68580" marT="3810" marB="0"/>
                </a:tc>
                <a:extLst>
                  <a:ext uri="{0D108BD9-81ED-4DB2-BD59-A6C34878D82A}">
                    <a16:rowId xmlns:a16="http://schemas.microsoft.com/office/drawing/2014/main" val="4239021934"/>
                  </a:ext>
                </a:extLst>
              </a:tr>
              <a:tr h="5986272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+mn-lt"/>
                        </a:rPr>
                        <a:t>Physical examination</a:t>
                      </a:r>
                    </a:p>
                  </a:txBody>
                  <a:tcPr marL="68580" marR="68580" marT="381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Quiet, alert and responsive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Temp: 37.3’C; respiratory rate 16 breaths per minute;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Heart rate 38 bpm; normal sinus rhythm; no murmurs detected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MM: pink and moist; CRT: &lt; 2 sec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Thoracic and abdominal auscultation – within normal limits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nasal discharge, no lymph node enlargement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Cranial nerve examination: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Persistent left eyelid ptosis; intermittent left ear droop, minimal left lip deviation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masseter/temporalis atrophy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Menace response present both eyes, decreased left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Right eye: normal position; normal physiologic nystagmus; PLR present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Left eyeball: left pupil completely and constantly mydriatic; PLR absent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Able to prehend food and swallow; good tongue tone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b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Cervico</a:t>
                      </a:r>
                      <a:r>
                        <a:rPr lang="en-GB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-facial reflex present but decreased on left; no neck muscle atrophy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Blind folding did not elicit a head tilt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Posture evaluation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Stood slightly wide and unbalanced in forelimbs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Postural strength in all 4 limbs; no muscle tremors;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Able to resist pulling on withers/tail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 the right hind limb was lifted, the pony couldn’t bear full weight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Panniculus reflex/dorsal and ventral spinal flexion reflexes present on both sides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Tail tone, anal tone and anal/perineal reflexes – normal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Neck flexion was normal to both sides, and up and down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Conscious proprioceptive reflexes were present in all four limbs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Gait evaluation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a straight line: normal at walk and trot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a tight circle in both directions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Circumduction of hind legs; stepped on its own feet in the forelimbs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Walking tail pull: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 less able to resist when being pulled to the left side; 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Normal resistance when being pulled to the right side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7982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346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08ADA-8083-47B2-99B3-7295C9053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2458AE6-C398-4457-AC97-582EA549ED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992572"/>
              </p:ext>
            </p:extLst>
          </p:nvPr>
        </p:nvGraphicFramePr>
        <p:xfrm>
          <a:off x="245744" y="571500"/>
          <a:ext cx="11824336" cy="5732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6084">
                  <a:extLst>
                    <a:ext uri="{9D8B030D-6E8A-4147-A177-3AD203B41FA5}">
                      <a16:colId xmlns:a16="http://schemas.microsoft.com/office/drawing/2014/main" val="2934097731"/>
                    </a:ext>
                  </a:extLst>
                </a:gridCol>
                <a:gridCol w="2956084">
                  <a:extLst>
                    <a:ext uri="{9D8B030D-6E8A-4147-A177-3AD203B41FA5}">
                      <a16:colId xmlns:a16="http://schemas.microsoft.com/office/drawing/2014/main" val="458125791"/>
                    </a:ext>
                  </a:extLst>
                </a:gridCol>
                <a:gridCol w="2956084">
                  <a:extLst>
                    <a:ext uri="{9D8B030D-6E8A-4147-A177-3AD203B41FA5}">
                      <a16:colId xmlns:a16="http://schemas.microsoft.com/office/drawing/2014/main" val="2228460636"/>
                    </a:ext>
                  </a:extLst>
                </a:gridCol>
                <a:gridCol w="2956084">
                  <a:extLst>
                    <a:ext uri="{9D8B030D-6E8A-4147-A177-3AD203B41FA5}">
                      <a16:colId xmlns:a16="http://schemas.microsoft.com/office/drawing/2014/main" val="1563487393"/>
                    </a:ext>
                  </a:extLst>
                </a:gridCol>
              </a:tblGrid>
              <a:tr h="451936">
                <a:tc gridSpan="4">
                  <a:txBody>
                    <a:bodyPr/>
                    <a:lstStyle/>
                    <a:p>
                      <a:pPr algn="ctr"/>
                      <a:r>
                        <a:rPr lang="en-GB"/>
                        <a:t>Question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322013"/>
                  </a:ext>
                </a:extLst>
              </a:tr>
              <a:tr h="1151509">
                <a:tc gridSpan="4">
                  <a:txBody>
                    <a:bodyPr/>
                    <a:lstStyle/>
                    <a:p>
                      <a:r>
                        <a:rPr lang="en-GB" sz="2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your neuroanatomical localisation for this case?</a:t>
                      </a:r>
                    </a:p>
                    <a:p>
                      <a:r>
                        <a:rPr lang="en-GB" sz="2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Justify your conclusions</a:t>
                      </a:r>
                      <a:endParaRPr lang="en-GB" sz="2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045470"/>
                  </a:ext>
                </a:extLst>
              </a:tr>
              <a:tr h="780054"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Unacceptable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The borderline candidate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A new diplomate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The advanced diplomate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451960"/>
                  </a:ext>
                </a:extLst>
              </a:tr>
              <a:tr h="1114363"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Unable to localise lesion correctly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Localises lesion to CNS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Localises lesion to brainstem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Localises lesion to midbrain or more specific 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261919"/>
                  </a:ext>
                </a:extLst>
              </a:tr>
              <a:tr h="1782981"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Unable to give relevant justifications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Gives justification based on 1 relevant clinical signs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Gives justification based on multiple cranial nerve deficits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/>
                        <a:t>Discusses multiple cranial nerve deficits and evidence of ataxia</a:t>
                      </a:r>
                    </a:p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874221"/>
                  </a:ext>
                </a:extLst>
              </a:tr>
              <a:tr h="451936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843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122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ADA02-1437-42C4-ABCF-BB822CB7A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New information – provide to the candidate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C20FF-F7DA-49E5-B863-CA492BFFC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/>
              <a:t>You localise the lesion to the brainstem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/>
              <a:t>Clinicopathological data are consistent with an inflammatory process (based on increased globulins, fibrinogen), although white cells numbers are unremarkable.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/>
              <a:t>Upper respiratory tract endoscopy including guttural pouch endoscopy is unremarkable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1632353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08ADA-8083-47B2-99B3-7295C9053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2458AE6-C398-4457-AC97-582EA549ED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4905529"/>
              </p:ext>
            </p:extLst>
          </p:nvPr>
        </p:nvGraphicFramePr>
        <p:xfrm>
          <a:off x="177165" y="531495"/>
          <a:ext cx="11590020" cy="5961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7505">
                  <a:extLst>
                    <a:ext uri="{9D8B030D-6E8A-4147-A177-3AD203B41FA5}">
                      <a16:colId xmlns:a16="http://schemas.microsoft.com/office/drawing/2014/main" val="2934097731"/>
                    </a:ext>
                  </a:extLst>
                </a:gridCol>
                <a:gridCol w="2897505">
                  <a:extLst>
                    <a:ext uri="{9D8B030D-6E8A-4147-A177-3AD203B41FA5}">
                      <a16:colId xmlns:a16="http://schemas.microsoft.com/office/drawing/2014/main" val="458125791"/>
                    </a:ext>
                  </a:extLst>
                </a:gridCol>
                <a:gridCol w="2897505">
                  <a:extLst>
                    <a:ext uri="{9D8B030D-6E8A-4147-A177-3AD203B41FA5}">
                      <a16:colId xmlns:a16="http://schemas.microsoft.com/office/drawing/2014/main" val="2228460636"/>
                    </a:ext>
                  </a:extLst>
                </a:gridCol>
                <a:gridCol w="2897505">
                  <a:extLst>
                    <a:ext uri="{9D8B030D-6E8A-4147-A177-3AD203B41FA5}">
                      <a16:colId xmlns:a16="http://schemas.microsoft.com/office/drawing/2014/main" val="1563487393"/>
                    </a:ext>
                  </a:extLst>
                </a:gridCol>
              </a:tblGrid>
              <a:tr h="528132">
                <a:tc gridSpan="4">
                  <a:txBody>
                    <a:bodyPr/>
                    <a:lstStyle/>
                    <a:p>
                      <a:pPr algn="ctr"/>
                      <a:r>
                        <a:rPr lang="en-GB"/>
                        <a:t>Question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322013"/>
                  </a:ext>
                </a:extLst>
              </a:tr>
              <a:tr h="737938">
                <a:tc gridSpan="4">
                  <a:txBody>
                    <a:bodyPr/>
                    <a:lstStyle/>
                    <a:p>
                      <a:r>
                        <a:rPr lang="en-GB" sz="2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Justify your choice of site for obtaining a CSF sample</a:t>
                      </a:r>
                      <a:endParaRPr lang="en-GB" sz="2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045470"/>
                  </a:ext>
                </a:extLst>
              </a:tr>
              <a:tr h="911570"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Unacceptable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The borderline candidate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A new diplomate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The advanced diplomate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451960"/>
                  </a:ext>
                </a:extLst>
              </a:tr>
              <a:tr h="3255608"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Unable to give relevant justifications or select relevant 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Bases on need for general anaesthesia or otherwise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Bases on ability to do without anaesthesia, on proximity to lesion and mentions literature (books / texts ) </a:t>
                      </a:r>
                      <a:r>
                        <a:rPr lang="en-GB" err="1"/>
                        <a:t>eg</a:t>
                      </a:r>
                      <a:r>
                        <a:rPr lang="en-GB"/>
                        <a:t> Grant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Bases on published evidence – examples include..</a:t>
                      </a:r>
                    </a:p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874221"/>
                  </a:ext>
                </a:extLst>
              </a:tr>
              <a:tr h="528132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843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83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DE51D-5272-413D-9A9B-0DC1565DD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Sources of evidence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EF97CC9-D577-486B-9FED-A506A41238E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299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6753">
                  <a:extLst>
                    <a:ext uri="{9D8B030D-6E8A-4147-A177-3AD203B41FA5}">
                      <a16:colId xmlns:a16="http://schemas.microsoft.com/office/drawing/2014/main" val="232838522"/>
                    </a:ext>
                  </a:extLst>
                </a:gridCol>
                <a:gridCol w="4102847">
                  <a:extLst>
                    <a:ext uri="{9D8B030D-6E8A-4147-A177-3AD203B41FA5}">
                      <a16:colId xmlns:a16="http://schemas.microsoft.com/office/drawing/2014/main" val="35057589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Source of evidence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Relevance to case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019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Chidlow, H, et al. Comparison of 2 collection methods for cerebrospinal fluid analysis from standing, sedate adult horses. </a:t>
                      </a:r>
                      <a:r>
                        <a:rPr lang="en-GB" sz="1400" b="0" i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 Vet Intern Med</a:t>
                      </a:r>
                      <a:r>
                        <a:rPr lang="en-GB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 2020; 34: 972– 978. 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err="1"/>
                        <a:t>Atlanto</a:t>
                      </a:r>
                      <a:r>
                        <a:rPr lang="en-GB" sz="1400"/>
                        <a:t>-axial site causes less blood contamination than 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56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Mullen, K., et al (2015), Adverse Reactions in Horses that Underwent General </a:t>
                      </a:r>
                      <a:r>
                        <a:rPr lang="en-GB" sz="1400" b="0" i="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Anesthesia</a:t>
                      </a:r>
                      <a:r>
                        <a:rPr lang="en-GB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Cervical Myelography. J Vet Intern Med, 29: 954-960. doi:</a:t>
                      </a:r>
                      <a:r>
                        <a:rPr lang="en-GB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10.1111/jvim.12590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Even with myelography risks of ataxia to anaesthetic recovery while often anecdotally cited for not doing AO taps, are not reported in this series.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840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Grant, B. (2020), Cervical haematoma. Equine Vet Educ. doi:</a:t>
                      </a:r>
                      <a:r>
                        <a:rPr lang="pt-BR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10.1111/eve.13282</a:t>
                      </a:r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Commentary: ‘</a:t>
                      </a:r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It would </a:t>
                      </a:r>
                      <a:r>
                        <a:rPr lang="en-US" sz="1400" b="0" i="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behove</a:t>
                      </a:r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 all </a:t>
                      </a:r>
                      <a:r>
                        <a:rPr lang="en-US" sz="1400" b="0" i="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tobecome</a:t>
                      </a:r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familiar with using the lateral approach as it can </a:t>
                      </a:r>
                      <a:r>
                        <a:rPr lang="en-US" sz="1400" b="0" i="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beused</a:t>
                      </a:r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a standing patient at a reduced risk than a </a:t>
                      </a:r>
                      <a:r>
                        <a:rPr lang="en-US" sz="1400" b="0" i="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standingAO</a:t>
                      </a:r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puncture.’</a:t>
                      </a:r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479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802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1BF7F-7181-47B3-8816-716C4EAC6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Lateral oblique </a:t>
            </a:r>
            <a:r>
              <a:rPr lang="en-GB" sz="18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radatiographs</a:t>
            </a:r>
            <a:r>
              <a:rPr lang="en-GB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right maxillary arcade are shown below (rostral is shown to the left of the image)</a:t>
            </a:r>
            <a:br>
              <a:rPr lang="en-GB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THIS IMAGE TO THE CANDIDATE</a:t>
            </a:r>
            <a:endParaRPr lang="en-GB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AD4E3CE-5873-424B-8543-08F11E6DEBB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248" y="1725707"/>
            <a:ext cx="6547505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439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BE549-E60B-422D-913E-683F3E915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 images of the head are performed and a representative section taken at the level of tooth 109 is shown below </a:t>
            </a:r>
            <a:br>
              <a:rPr lang="en-GB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THIS IMAGE TO THE CANDIDATE</a:t>
            </a:r>
            <a:endParaRPr lang="en-GB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3830977-8C06-4EE0-975F-FD69B9215FA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950" y="1600201"/>
            <a:ext cx="343010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89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A541EFD2FC8942A46447F6194906DD" ma:contentTypeVersion="10" ma:contentTypeDescription="Create a new document." ma:contentTypeScope="" ma:versionID="5cf9968348c11a9a3dc6f730943bbcd8">
  <xsd:schema xmlns:xsd="http://www.w3.org/2001/XMLSchema" xmlns:xs="http://www.w3.org/2001/XMLSchema" xmlns:p="http://schemas.microsoft.com/office/2006/metadata/properties" xmlns:ns2="26e92451-e20f-4f16-9125-b06d4092619a" xmlns:ns3="aa0557ac-8790-4ab2-9e05-7e7f946d1497" targetNamespace="http://schemas.microsoft.com/office/2006/metadata/properties" ma:root="true" ma:fieldsID="50cf873d44757ed52c54007d14329c2b" ns2:_="" ns3:_="">
    <xsd:import namespace="26e92451-e20f-4f16-9125-b06d4092619a"/>
    <xsd:import namespace="aa0557ac-8790-4ab2-9e05-7e7f946d14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e92451-e20f-4f16-9125-b06d409261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557ac-8790-4ab2-9e05-7e7f946d149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0ADF5A-971D-4D3F-9B2B-56045BCDAC9B}">
  <ds:schemaRefs>
    <ds:schemaRef ds:uri="26e92451-e20f-4f16-9125-b06d4092619a"/>
    <ds:schemaRef ds:uri="aa0557ac-8790-4ab2-9e05-7e7f946d149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7DF879F-E72A-4220-A282-E872F855DB28}">
  <ds:schemaRefs>
    <ds:schemaRef ds:uri="26e92451-e20f-4f16-9125-b06d4092619a"/>
    <ds:schemaRef ds:uri="aa0557ac-8790-4ab2-9e05-7e7f946d149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45F3F92-1AA9-4293-A449-7432ACDE67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14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CJT – Case 1 </vt:lpstr>
      <vt:lpstr>Clinical judgement test</vt:lpstr>
      <vt:lpstr>Case</vt:lpstr>
      <vt:lpstr>PowerPoint Presentation</vt:lpstr>
      <vt:lpstr>New information – provide to the candidate</vt:lpstr>
      <vt:lpstr>PowerPoint Presentation</vt:lpstr>
      <vt:lpstr>Sources of evidence</vt:lpstr>
      <vt:lpstr>Lateral oblique radatiographs of the right maxillary arcade are shown below (rostral is shown to the left of the image) PROVIDE THIS IMAGE TO THE CANDIDATE</vt:lpstr>
      <vt:lpstr>CT images of the head are performed and a representative section taken at the level of tooth 109 is shown below  PROVIDE THIS IMAGE TO THE CANDIDATE</vt:lpstr>
      <vt:lpstr>CSF Cytology and culture PROVIDE THIS TO THE CANDIDATE</vt:lpstr>
      <vt:lpstr>PowerPoint Presentation</vt:lpstr>
      <vt:lpstr>PowerPoint Presentation</vt:lpstr>
      <vt:lpstr>PowerPoint Presentation</vt:lpstr>
      <vt:lpstr>NB these aren’t on reading list but referred to in books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CJT  Example 2</dc:title>
  <dc:creator>Mark Bowen</dc:creator>
  <cp:revision>1</cp:revision>
  <dcterms:created xsi:type="dcterms:W3CDTF">2020-08-31T15:02:03Z</dcterms:created>
  <dcterms:modified xsi:type="dcterms:W3CDTF">2020-11-26T16:20:53Z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0x010100DDA541EFD2FC8942A46447F6194906DD</vt:lpwstr>
  </property>
</Properties>
</file>