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492" r:id="rId6"/>
    <p:sldId id="493" r:id="rId7"/>
    <p:sldId id="522" r:id="rId8"/>
    <p:sldId id="521" r:id="rId9"/>
    <p:sldId id="494" r:id="rId10"/>
    <p:sldId id="523" r:id="rId11"/>
    <p:sldId id="507" r:id="rId12"/>
    <p:sldId id="513" r:id="rId13"/>
    <p:sldId id="51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D68BE5-066E-4402-A2E5-A5EADA0FB41E}" v="842" dt="2020-11-30T20:48:06.6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910" y="6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Bowen" userId="S::mark.bowen@eceim.info::2a35d9a9-af07-439f-9135-92d71c55343a" providerId="AD" clId="Web-{A846F67D-E7E9-2866-EF2D-3A68C2E4A6AF}"/>
    <pc:docChg chg="modSld">
      <pc:chgData name="Mark Bowen" userId="S::mark.bowen@eceim.info::2a35d9a9-af07-439f-9135-92d71c55343a" providerId="AD" clId="Web-{A846F67D-E7E9-2866-EF2D-3A68C2E4A6AF}" dt="2020-11-26T16:13:56.355" v="2" actId="20577"/>
      <pc:docMkLst>
        <pc:docMk/>
      </pc:docMkLst>
      <pc:sldChg chg="modSp">
        <pc:chgData name="Mark Bowen" userId="S::mark.bowen@eceim.info::2a35d9a9-af07-439f-9135-92d71c55343a" providerId="AD" clId="Web-{A846F67D-E7E9-2866-EF2D-3A68C2E4A6AF}" dt="2020-11-26T16:13:54.324" v="0" actId="20577"/>
        <pc:sldMkLst>
          <pc:docMk/>
          <pc:sldMk cId="3637607455" sldId="256"/>
        </pc:sldMkLst>
        <pc:spChg chg="mod">
          <ac:chgData name="Mark Bowen" userId="S::mark.bowen@eceim.info::2a35d9a9-af07-439f-9135-92d71c55343a" providerId="AD" clId="Web-{A846F67D-E7E9-2866-EF2D-3A68C2E4A6AF}" dt="2020-11-26T16:13:54.324" v="0" actId="20577"/>
          <ac:spMkLst>
            <pc:docMk/>
            <pc:sldMk cId="3637607455" sldId="256"/>
            <ac:spMk id="2" creationId="{27CD12A6-6F2D-4576-8B31-9FA3EBC86056}"/>
          </ac:spMkLst>
        </pc:spChg>
      </pc:sldChg>
    </pc:docChg>
  </pc:docChgLst>
  <pc:docChgLst>
    <pc:chgData name="Mark Bowen" userId="587cfe59-3621-498a-9d3f-9fcdac5081c9" providerId="ADAL" clId="{AFD68BE5-066E-4402-A2E5-A5EADA0FB41E}"/>
    <pc:docChg chg="undo custSel addSld delSld modSld sldOrd">
      <pc:chgData name="Mark Bowen" userId="587cfe59-3621-498a-9d3f-9fcdac5081c9" providerId="ADAL" clId="{AFD68BE5-066E-4402-A2E5-A5EADA0FB41E}" dt="2020-11-30T20:54:21.720" v="7409" actId="47"/>
      <pc:docMkLst>
        <pc:docMk/>
      </pc:docMkLst>
      <pc:sldChg chg="modSp mod">
        <pc:chgData name="Mark Bowen" userId="587cfe59-3621-498a-9d3f-9fcdac5081c9" providerId="ADAL" clId="{AFD68BE5-066E-4402-A2E5-A5EADA0FB41E}" dt="2020-11-30T20:50:22.087" v="6844" actId="20577"/>
        <pc:sldMkLst>
          <pc:docMk/>
          <pc:sldMk cId="36854071" sldId="492"/>
        </pc:sldMkLst>
        <pc:spChg chg="mod">
          <ac:chgData name="Mark Bowen" userId="587cfe59-3621-498a-9d3f-9fcdac5081c9" providerId="ADAL" clId="{AFD68BE5-066E-4402-A2E5-A5EADA0FB41E}" dt="2020-11-30T20:50:22.087" v="6844" actId="20577"/>
          <ac:spMkLst>
            <pc:docMk/>
            <pc:sldMk cId="36854071" sldId="492"/>
            <ac:spMk id="3" creationId="{B81A946D-2A3C-4333-8CC7-F8404C230B8D}"/>
          </ac:spMkLst>
        </pc:spChg>
      </pc:sldChg>
      <pc:sldChg chg="delSp modSp mod">
        <pc:chgData name="Mark Bowen" userId="587cfe59-3621-498a-9d3f-9fcdac5081c9" providerId="ADAL" clId="{AFD68BE5-066E-4402-A2E5-A5EADA0FB41E}" dt="2020-11-27T19:20:16.030" v="3591" actId="20577"/>
        <pc:sldMkLst>
          <pc:docMk/>
          <pc:sldMk cId="434838422" sldId="493"/>
        </pc:sldMkLst>
        <pc:graphicFrameChg chg="mod modGraphic">
          <ac:chgData name="Mark Bowen" userId="587cfe59-3621-498a-9d3f-9fcdac5081c9" providerId="ADAL" clId="{AFD68BE5-066E-4402-A2E5-A5EADA0FB41E}" dt="2020-11-27T19:20:16.030" v="3591" actId="20577"/>
          <ac:graphicFrameMkLst>
            <pc:docMk/>
            <pc:sldMk cId="434838422" sldId="493"/>
            <ac:graphicFrameMk id="5" creationId="{8717213E-7224-4507-933F-9D58873F1574}"/>
          </ac:graphicFrameMkLst>
        </pc:graphicFrameChg>
        <pc:picChg chg="del">
          <ac:chgData name="Mark Bowen" userId="587cfe59-3621-498a-9d3f-9fcdac5081c9" providerId="ADAL" clId="{AFD68BE5-066E-4402-A2E5-A5EADA0FB41E}" dt="2020-11-26T16:24:19.338" v="8" actId="478"/>
          <ac:picMkLst>
            <pc:docMk/>
            <pc:sldMk cId="434838422" sldId="493"/>
            <ac:picMk id="4" creationId="{065F7B06-53CE-4BE8-B3D8-CCA66D652475}"/>
          </ac:picMkLst>
        </pc:picChg>
      </pc:sldChg>
      <pc:sldChg chg="modSp mod">
        <pc:chgData name="Mark Bowen" userId="587cfe59-3621-498a-9d3f-9fcdac5081c9" providerId="ADAL" clId="{AFD68BE5-066E-4402-A2E5-A5EADA0FB41E}" dt="2020-11-27T19:59:38.075" v="4183" actId="14100"/>
        <pc:sldMkLst>
          <pc:docMk/>
          <pc:sldMk cId="1664760296" sldId="494"/>
        </pc:sldMkLst>
        <pc:graphicFrameChg chg="mod modGraphic">
          <ac:chgData name="Mark Bowen" userId="587cfe59-3621-498a-9d3f-9fcdac5081c9" providerId="ADAL" clId="{AFD68BE5-066E-4402-A2E5-A5EADA0FB41E}" dt="2020-11-27T19:59:38.075" v="4183" actId="14100"/>
          <ac:graphicFrameMkLst>
            <pc:docMk/>
            <pc:sldMk cId="1664760296" sldId="494"/>
            <ac:graphicFrameMk id="4" creationId="{A2458AE6-C398-4457-AC97-582EA549EDE8}"/>
          </ac:graphicFrameMkLst>
        </pc:graphicFrameChg>
      </pc:sldChg>
      <pc:sldChg chg="del">
        <pc:chgData name="Mark Bowen" userId="587cfe59-3621-498a-9d3f-9fcdac5081c9" providerId="ADAL" clId="{AFD68BE5-066E-4402-A2E5-A5EADA0FB41E}" dt="2020-11-27T19:03:38.705" v="3339" actId="47"/>
        <pc:sldMkLst>
          <pc:docMk/>
          <pc:sldMk cId="1632353648" sldId="496"/>
        </pc:sldMkLst>
      </pc:sldChg>
      <pc:sldChg chg="modSp mod ord">
        <pc:chgData name="Mark Bowen" userId="587cfe59-3621-498a-9d3f-9fcdac5081c9" providerId="ADAL" clId="{AFD68BE5-066E-4402-A2E5-A5EADA0FB41E}" dt="2020-11-30T20:40:13.827" v="6108"/>
        <pc:sldMkLst>
          <pc:docMk/>
          <pc:sldMk cId="1748311531" sldId="507"/>
        </pc:sldMkLst>
        <pc:graphicFrameChg chg="mod modGraphic">
          <ac:chgData name="Mark Bowen" userId="587cfe59-3621-498a-9d3f-9fcdac5081c9" providerId="ADAL" clId="{AFD68BE5-066E-4402-A2E5-A5EADA0FB41E}" dt="2020-11-30T20:39:51.699" v="6103" actId="14100"/>
          <ac:graphicFrameMkLst>
            <pc:docMk/>
            <pc:sldMk cId="1748311531" sldId="507"/>
            <ac:graphicFrameMk id="4" creationId="{A2458AE6-C398-4457-AC97-582EA549EDE8}"/>
          </ac:graphicFrameMkLst>
        </pc:graphicFrameChg>
      </pc:sldChg>
      <pc:sldChg chg="del">
        <pc:chgData name="Mark Bowen" userId="587cfe59-3621-498a-9d3f-9fcdac5081c9" providerId="ADAL" clId="{AFD68BE5-066E-4402-A2E5-A5EADA0FB41E}" dt="2020-11-30T20:40:08.208" v="6105" actId="47"/>
        <pc:sldMkLst>
          <pc:docMk/>
          <pc:sldMk cId="4266061307" sldId="509"/>
        </pc:sldMkLst>
      </pc:sldChg>
      <pc:sldChg chg="del">
        <pc:chgData name="Mark Bowen" userId="587cfe59-3621-498a-9d3f-9fcdac5081c9" providerId="ADAL" clId="{AFD68BE5-066E-4402-A2E5-A5EADA0FB41E}" dt="2020-11-30T20:40:05.745" v="6104" actId="47"/>
        <pc:sldMkLst>
          <pc:docMk/>
          <pc:sldMk cId="2914264369" sldId="511"/>
        </pc:sldMkLst>
      </pc:sldChg>
      <pc:sldChg chg="modSp mod">
        <pc:chgData name="Mark Bowen" userId="587cfe59-3621-498a-9d3f-9fcdac5081c9" providerId="ADAL" clId="{AFD68BE5-066E-4402-A2E5-A5EADA0FB41E}" dt="2020-11-30T20:53:40.063" v="7390" actId="20577"/>
        <pc:sldMkLst>
          <pc:docMk/>
          <pc:sldMk cId="1838490932" sldId="513"/>
        </pc:sldMkLst>
        <pc:graphicFrameChg chg="mod modGraphic">
          <ac:chgData name="Mark Bowen" userId="587cfe59-3621-498a-9d3f-9fcdac5081c9" providerId="ADAL" clId="{AFD68BE5-066E-4402-A2E5-A5EADA0FB41E}" dt="2020-11-30T20:53:40.063" v="7390" actId="20577"/>
          <ac:graphicFrameMkLst>
            <pc:docMk/>
            <pc:sldMk cId="1838490932" sldId="513"/>
            <ac:graphicFrameMk id="4" creationId="{A2458AE6-C398-4457-AC97-582EA549EDE8}"/>
          </ac:graphicFrameMkLst>
        </pc:graphicFrameChg>
      </pc:sldChg>
      <pc:sldChg chg="del">
        <pc:chgData name="Mark Bowen" userId="587cfe59-3621-498a-9d3f-9fcdac5081c9" providerId="ADAL" clId="{AFD68BE5-066E-4402-A2E5-A5EADA0FB41E}" dt="2020-11-30T20:40:11.257" v="6106" actId="47"/>
        <pc:sldMkLst>
          <pc:docMk/>
          <pc:sldMk cId="1719280571" sldId="515"/>
        </pc:sldMkLst>
      </pc:sldChg>
      <pc:sldChg chg="del">
        <pc:chgData name="Mark Bowen" userId="587cfe59-3621-498a-9d3f-9fcdac5081c9" providerId="ADAL" clId="{AFD68BE5-066E-4402-A2E5-A5EADA0FB41E}" dt="2020-11-30T20:53:47.373" v="7394" actId="47"/>
        <pc:sldMkLst>
          <pc:docMk/>
          <pc:sldMk cId="326400629" sldId="516"/>
        </pc:sldMkLst>
      </pc:sldChg>
      <pc:sldChg chg="modSp mod">
        <pc:chgData name="Mark Bowen" userId="587cfe59-3621-498a-9d3f-9fcdac5081c9" providerId="ADAL" clId="{AFD68BE5-066E-4402-A2E5-A5EADA0FB41E}" dt="2020-11-30T20:54:08.316" v="7408" actId="20577"/>
        <pc:sldMkLst>
          <pc:docMk/>
          <pc:sldMk cId="3493669071" sldId="517"/>
        </pc:sldMkLst>
        <pc:graphicFrameChg chg="modGraphic">
          <ac:chgData name="Mark Bowen" userId="587cfe59-3621-498a-9d3f-9fcdac5081c9" providerId="ADAL" clId="{AFD68BE5-066E-4402-A2E5-A5EADA0FB41E}" dt="2020-11-30T20:54:08.316" v="7408" actId="20577"/>
          <ac:graphicFrameMkLst>
            <pc:docMk/>
            <pc:sldMk cId="3493669071" sldId="517"/>
            <ac:graphicFrameMk id="4" creationId="{D499FBCD-118B-4C5F-9B9E-3ED8885784FB}"/>
          </ac:graphicFrameMkLst>
        </pc:graphicFrameChg>
      </pc:sldChg>
      <pc:sldChg chg="del ord">
        <pc:chgData name="Mark Bowen" userId="587cfe59-3621-498a-9d3f-9fcdac5081c9" providerId="ADAL" clId="{AFD68BE5-066E-4402-A2E5-A5EADA0FB41E}" dt="2020-11-30T20:53:44.854" v="7393" actId="47"/>
        <pc:sldMkLst>
          <pc:docMk/>
          <pc:sldMk cId="163181867" sldId="518"/>
        </pc:sldMkLst>
      </pc:sldChg>
      <pc:sldChg chg="del">
        <pc:chgData name="Mark Bowen" userId="587cfe59-3621-498a-9d3f-9fcdac5081c9" providerId="ADAL" clId="{AFD68BE5-066E-4402-A2E5-A5EADA0FB41E}" dt="2020-11-26T16:23:55.370" v="0" actId="47"/>
        <pc:sldMkLst>
          <pc:docMk/>
          <pc:sldMk cId="3822870991" sldId="519"/>
        </pc:sldMkLst>
      </pc:sldChg>
      <pc:sldChg chg="del">
        <pc:chgData name="Mark Bowen" userId="587cfe59-3621-498a-9d3f-9fcdac5081c9" providerId="ADAL" clId="{AFD68BE5-066E-4402-A2E5-A5EADA0FB41E}" dt="2020-11-30T20:54:21.720" v="7409" actId="47"/>
        <pc:sldMkLst>
          <pc:docMk/>
          <pc:sldMk cId="3662028547" sldId="520"/>
        </pc:sldMkLst>
      </pc:sldChg>
      <pc:sldChg chg="addSp delSp modSp new mod ord">
        <pc:chgData name="Mark Bowen" userId="587cfe59-3621-498a-9d3f-9fcdac5081c9" providerId="ADAL" clId="{AFD68BE5-066E-4402-A2E5-A5EADA0FB41E}" dt="2020-11-27T19:19:41.673" v="3506" actId="1076"/>
        <pc:sldMkLst>
          <pc:docMk/>
          <pc:sldMk cId="2417998765" sldId="522"/>
        </pc:sldMkLst>
        <pc:spChg chg="mod">
          <ac:chgData name="Mark Bowen" userId="587cfe59-3621-498a-9d3f-9fcdac5081c9" providerId="ADAL" clId="{AFD68BE5-066E-4402-A2E5-A5EADA0FB41E}" dt="2020-11-27T19:11:55.539" v="3427" actId="20577"/>
          <ac:spMkLst>
            <pc:docMk/>
            <pc:sldMk cId="2417998765" sldId="522"/>
            <ac:spMk id="2" creationId="{EC30128E-6FB4-441A-820E-7A4215D18825}"/>
          </ac:spMkLst>
        </pc:spChg>
        <pc:spChg chg="del">
          <ac:chgData name="Mark Bowen" userId="587cfe59-3621-498a-9d3f-9fcdac5081c9" providerId="ADAL" clId="{AFD68BE5-066E-4402-A2E5-A5EADA0FB41E}" dt="2020-11-27T19:05:23.653" v="3383"/>
          <ac:spMkLst>
            <pc:docMk/>
            <pc:sldMk cId="2417998765" sldId="522"/>
            <ac:spMk id="3" creationId="{45389BE2-CD91-451F-800C-92BC8712860E}"/>
          </ac:spMkLst>
        </pc:spChg>
        <pc:spChg chg="add del mod">
          <ac:chgData name="Mark Bowen" userId="587cfe59-3621-498a-9d3f-9fcdac5081c9" providerId="ADAL" clId="{AFD68BE5-066E-4402-A2E5-A5EADA0FB41E}" dt="2020-11-27T19:11:44.039" v="3399"/>
          <ac:spMkLst>
            <pc:docMk/>
            <pc:sldMk cId="2417998765" sldId="522"/>
            <ac:spMk id="9" creationId="{A856156C-37EA-4DFA-B048-C2D82C658F8D}"/>
          </ac:spMkLst>
        </pc:spChg>
        <pc:spChg chg="add del mod">
          <ac:chgData name="Mark Bowen" userId="587cfe59-3621-498a-9d3f-9fcdac5081c9" providerId="ADAL" clId="{AFD68BE5-066E-4402-A2E5-A5EADA0FB41E}" dt="2020-11-27T19:19:34.096" v="3504" actId="478"/>
          <ac:spMkLst>
            <pc:docMk/>
            <pc:sldMk cId="2417998765" sldId="522"/>
            <ac:spMk id="16" creationId="{00973554-B75F-41D1-9B82-D85BF730EBBE}"/>
          </ac:spMkLst>
        </pc:spChg>
        <pc:picChg chg="add del mod">
          <ac:chgData name="Mark Bowen" userId="587cfe59-3621-498a-9d3f-9fcdac5081c9" providerId="ADAL" clId="{AFD68BE5-066E-4402-A2E5-A5EADA0FB41E}" dt="2020-11-27T19:10:37.551" v="3392" actId="478"/>
          <ac:picMkLst>
            <pc:docMk/>
            <pc:sldMk cId="2417998765" sldId="522"/>
            <ac:picMk id="5" creationId="{9C2A8B7A-A681-43D1-BC1B-C732B48EB8A3}"/>
          </ac:picMkLst>
        </pc:picChg>
        <pc:picChg chg="add mod">
          <ac:chgData name="Mark Bowen" userId="587cfe59-3621-498a-9d3f-9fcdac5081c9" providerId="ADAL" clId="{AFD68BE5-066E-4402-A2E5-A5EADA0FB41E}" dt="2020-11-27T19:19:36.606" v="3505" actId="1076"/>
          <ac:picMkLst>
            <pc:docMk/>
            <pc:sldMk cId="2417998765" sldId="522"/>
            <ac:picMk id="7" creationId="{2568DE6E-5983-43EE-B9E5-911AEB7A5422}"/>
          </ac:picMkLst>
        </pc:picChg>
        <pc:picChg chg="add del mod">
          <ac:chgData name="Mark Bowen" userId="587cfe59-3621-498a-9d3f-9fcdac5081c9" providerId="ADAL" clId="{AFD68BE5-066E-4402-A2E5-A5EADA0FB41E}" dt="2020-11-27T19:11:34.780" v="3396" actId="21"/>
          <ac:picMkLst>
            <pc:docMk/>
            <pc:sldMk cId="2417998765" sldId="522"/>
            <ac:picMk id="11" creationId="{264D9438-C3C9-46D0-8905-888522090964}"/>
          </ac:picMkLst>
        </pc:picChg>
        <pc:picChg chg="add del mod modCrop">
          <ac:chgData name="Mark Bowen" userId="587cfe59-3621-498a-9d3f-9fcdac5081c9" providerId="ADAL" clId="{AFD68BE5-066E-4402-A2E5-A5EADA0FB41E}" dt="2020-11-27T19:19:20.170" v="3501" actId="478"/>
          <ac:picMkLst>
            <pc:docMk/>
            <pc:sldMk cId="2417998765" sldId="522"/>
            <ac:picMk id="12" creationId="{9D101328-D4AE-4E46-8108-5857BCAD25EE}"/>
          </ac:picMkLst>
        </pc:picChg>
        <pc:picChg chg="add mod">
          <ac:chgData name="Mark Bowen" userId="587cfe59-3621-498a-9d3f-9fcdac5081c9" providerId="ADAL" clId="{AFD68BE5-066E-4402-A2E5-A5EADA0FB41E}" dt="2020-11-27T19:19:41.673" v="3506" actId="1076"/>
          <ac:picMkLst>
            <pc:docMk/>
            <pc:sldMk cId="2417998765" sldId="522"/>
            <ac:picMk id="14" creationId="{06313C03-F795-4897-833B-BA23C2D3C98C}"/>
          </ac:picMkLst>
        </pc:picChg>
      </pc:sldChg>
      <pc:sldChg chg="modSp new mod">
        <pc:chgData name="Mark Bowen" userId="587cfe59-3621-498a-9d3f-9fcdac5081c9" providerId="ADAL" clId="{AFD68BE5-066E-4402-A2E5-A5EADA0FB41E}" dt="2020-11-30T20:28:15.382" v="5207" actId="20577"/>
        <pc:sldMkLst>
          <pc:docMk/>
          <pc:sldMk cId="2614881464" sldId="523"/>
        </pc:sldMkLst>
        <pc:spChg chg="mod">
          <ac:chgData name="Mark Bowen" userId="587cfe59-3621-498a-9d3f-9fcdac5081c9" providerId="ADAL" clId="{AFD68BE5-066E-4402-A2E5-A5EADA0FB41E}" dt="2020-11-30T20:28:15.382" v="5207" actId="20577"/>
          <ac:spMkLst>
            <pc:docMk/>
            <pc:sldMk cId="2614881464" sldId="523"/>
            <ac:spMk id="3" creationId="{2777D47F-B380-40D0-829A-25E0F4A1F3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AD689-1CA9-4812-80F6-28C457E0134E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BDA43-54AC-4305-92EB-44264EFD3B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043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7BB09-71CB-43B8-A76C-E1A83DB8A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649AF-A30F-4553-9723-D3F6F550F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02A31-4D1B-43A9-9229-96C478283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09418-1E52-4289-AF1C-5AFE6BB12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8CF76-8F7D-498D-BFBD-26AE9868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01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74C67-3758-413E-810F-ED4E7949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4C006E-AEB4-4934-B6DE-26FE8C9654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79A39-82CE-4DE5-BED9-2C022383B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8EA6B-1E8B-40FF-83B5-1D840E63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10A10-33BA-43AD-AB7C-71C4FAD8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5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3E6294-3B3F-40A9-956D-5B41DB8E7B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E6493-917F-44AC-9C4C-0427830F9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995FF-32A4-42D4-B969-6B1063C7B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4FA5F-F1D1-440F-991F-F28D454B3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323DC-6A00-4C09-96DA-C5AB6AD1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68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9BA79-A82D-4220-A804-DA7A8C612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F21B8-7644-4FA5-96BD-3AC33CFF9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EE276-CDEF-419F-B3BA-894C7B935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296E5-4284-4774-8375-1B4E6FD6B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69E2C-B6B8-4611-8D15-F643528E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05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5E329-A69C-49E2-B738-423448AA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65BE8-B2EA-471E-893C-367C2DE35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C5DCA-3C0A-4965-8CDA-5080388D9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59135-60D1-4D93-B8EE-657C34CE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EF491-A2F7-4168-8A34-4FB132BF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0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32A2-D2D4-49C1-93FB-4AFE288EA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DE2CB-B4B0-44A2-ABD9-F8DCC9D91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9498E-0E66-409C-918E-36EF54C6C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73E3A-EC8F-43B9-A804-7BE3C5EB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ED984-3455-4C10-80D9-DF540148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90AC0-5FF3-4213-BFBC-4E991069E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37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95CF1-5E30-4F4B-AE95-C032EC7F1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475A3-C2A0-474B-993C-01F6E15CF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FEBA8-4778-4E84-9189-A2CC28FF7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4787BF-4750-4A6F-AC02-0B6BD7421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2906AE-A7FC-4785-8EFC-7DC1D1EC0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CDF2D2-7C51-45D4-9602-0F299A2B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C568D8-6F8D-491B-97B5-3565EF927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06C02C-FF9E-4B5C-A5EC-0BCB3837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88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B6A41-2672-4B51-B0FD-379C661D7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FEBA3-A766-4415-8DA1-F62F341E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C2088F-DC67-41D7-9CB8-A715AFE96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33ADE-C3C2-440E-A804-0CF744C6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67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1CBABE-DF4B-4332-B4DD-52AE5DF29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AF5D00-467A-4DA4-840A-104BC0D61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F6ADE7-8467-47B6-BD24-362E1AAA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3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5ABBF-FEDC-4018-98C7-DCA747CA1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52561-3ED2-4C04-ACFE-CD43C10E3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CBCD0-C0C5-42A8-AAF3-E65BC20FB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E8A8C-14D7-46B4-A572-148F9261B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38AFD-8117-4B2E-85BE-96ACCFE0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503C7-7581-4495-A20F-B3567758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0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D1A2E-81FA-4B4F-841E-D16FA5595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7D893F-8E83-44CC-BEAA-EDB9D05A39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502D2-2284-4434-902F-D1B9BD202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46464-709F-477A-9272-3C54A084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FE88-02B7-46D1-ABB0-E91B40D0286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F55EC-A7CC-4062-86B3-3154626D0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8449-D888-4C81-8819-D9740BC9D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16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C95E8-60E2-4D1B-AD34-DD0BF8B37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DD25F-7D71-410A-B788-B4EB869DD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FA6BD-9459-4F81-AD45-38D4F655D7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FE88-02B7-46D1-ABB0-E91B40D0286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2A853-3C4E-4677-9FE6-65262F087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D20E1-3EB0-42EF-8E53-8DF16044E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0169-FD29-44B5-809E-820CCC3B3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4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12A6-6F2D-4576-8B31-9FA3EBC860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CJT </a:t>
            </a:r>
            <a:br>
              <a:rPr lang="en-US"/>
            </a:br>
            <a:r>
              <a:rPr lang="en-US"/>
              <a:t>Example 3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A0D261-6ED8-4EB3-A72A-9B7A1BC86E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607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89938-90DA-4100-907D-E82FBBB39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Scores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499FBCD-118B-4C5F-9B9E-3ED8885784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856072"/>
              </p:ext>
            </p:extLst>
          </p:nvPr>
        </p:nvGraphicFramePr>
        <p:xfrm>
          <a:off x="251927" y="1825625"/>
          <a:ext cx="1166793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930">
                  <a:extLst>
                    <a:ext uri="{9D8B030D-6E8A-4147-A177-3AD203B41FA5}">
                      <a16:colId xmlns:a16="http://schemas.microsoft.com/office/drawing/2014/main" val="347561971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57622700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27049516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7145218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33947547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168448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No answer</a:t>
                      </a:r>
                    </a:p>
                    <a:p>
                      <a:pPr algn="ctr"/>
                      <a:r>
                        <a:rPr lang="en-GB" dirty="0"/>
                        <a:t>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Unacceptable </a:t>
                      </a:r>
                    </a:p>
                    <a:p>
                      <a:pPr algn="ctr"/>
                      <a:r>
                        <a:rPr lang="en-GB"/>
                        <a:t>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Good generalist </a:t>
                      </a:r>
                    </a:p>
                    <a:p>
                      <a:pPr algn="ctr"/>
                      <a:r>
                        <a:rPr lang="en-GB"/>
                        <a:t>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New diplomate</a:t>
                      </a:r>
                    </a:p>
                    <a:p>
                      <a:pPr algn="ctr"/>
                      <a:r>
                        <a:rPr lang="en-GB"/>
                        <a:t>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Experienced diplomate (10)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861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450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24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056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580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061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194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037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450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215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317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66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6F10-DC1F-44E4-A2B4-C10E2A2D1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Clinical judgement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A946D-2A3C-4333-8CC7-F8404C230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Aims</a:t>
            </a:r>
          </a:p>
          <a:p>
            <a:pPr lvl="1"/>
            <a:r>
              <a:rPr lang="en-US" dirty="0"/>
              <a:t>Test clinical application and ability to justify clinical decision making </a:t>
            </a:r>
          </a:p>
          <a:p>
            <a:pPr lvl="1"/>
            <a:r>
              <a:rPr lang="en-US" dirty="0"/>
              <a:t>Knowledge of disease pathophysiology </a:t>
            </a:r>
          </a:p>
          <a:p>
            <a:pPr lvl="1"/>
            <a:r>
              <a:rPr lang="en-US" dirty="0"/>
              <a:t>Knowledge of the evidence base on which decision are made</a:t>
            </a:r>
          </a:p>
          <a:p>
            <a:pPr lvl="1"/>
            <a:endParaRPr lang="en-US" dirty="0"/>
          </a:p>
          <a:p>
            <a:r>
              <a:rPr lang="en-US" dirty="0"/>
              <a:t>References</a:t>
            </a:r>
          </a:p>
          <a:p>
            <a:pPr lvl="1"/>
            <a:r>
              <a:rPr lang="en-US" dirty="0"/>
              <a:t>As with previous cases – reference are not provided but reviewing this evidence is considered useful in your preparation for </a:t>
            </a:r>
            <a:r>
              <a:rPr lang="en-US" dirty="0" err="1"/>
              <a:t>examination.s</a:t>
            </a:r>
            <a:r>
              <a:rPr lang="en-US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4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55A51-D574-40AE-AB6D-BAF76FC4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Case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717213E-7224-4507-933F-9D58873F15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062542"/>
              </p:ext>
            </p:extLst>
          </p:nvPr>
        </p:nvGraphicFramePr>
        <p:xfrm>
          <a:off x="289367" y="215152"/>
          <a:ext cx="11712133" cy="6420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7499">
                  <a:extLst>
                    <a:ext uri="{9D8B030D-6E8A-4147-A177-3AD203B41FA5}">
                      <a16:colId xmlns:a16="http://schemas.microsoft.com/office/drawing/2014/main" val="2907021868"/>
                    </a:ext>
                  </a:extLst>
                </a:gridCol>
                <a:gridCol w="9554634">
                  <a:extLst>
                    <a:ext uri="{9D8B030D-6E8A-4147-A177-3AD203B41FA5}">
                      <a16:colId xmlns:a16="http://schemas.microsoft.com/office/drawing/2014/main" val="717481853"/>
                    </a:ext>
                  </a:extLst>
                </a:gridCol>
              </a:tblGrid>
              <a:tr h="19096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u="none" strike="noStrike">
                          <a:effectLst/>
                          <a:latin typeface="+mn-lt"/>
                        </a:rPr>
                        <a:t>SIGNALMENT</a:t>
                      </a:r>
                      <a:endParaRPr lang="en-GB" sz="1400" b="1" i="0" u="none" strike="noStrike">
                        <a:effectLst/>
                        <a:latin typeface="+mn-lt"/>
                      </a:endParaRPr>
                    </a:p>
                  </a:txBody>
                  <a:tcPr marL="68580" marR="68580" marT="3810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10 year old warmblood gelding (600kg) </a:t>
                      </a:r>
                      <a:endParaRPr lang="en-US" sz="1400" b="0" u="none" strike="noStrike">
                        <a:effectLst/>
                        <a:latin typeface="+mn-lt"/>
                      </a:endParaRPr>
                    </a:p>
                  </a:txBody>
                  <a:tcPr marL="68580" marR="68580" marT="3810" marB="0"/>
                </a:tc>
                <a:extLst>
                  <a:ext uri="{0D108BD9-81ED-4DB2-BD59-A6C34878D82A}">
                    <a16:rowId xmlns:a16="http://schemas.microsoft.com/office/drawing/2014/main" val="3315680825"/>
                  </a:ext>
                </a:extLst>
              </a:tr>
              <a:tr h="19096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u="none" strike="noStrike">
                          <a:effectLst/>
                          <a:latin typeface="+mn-lt"/>
                        </a:rPr>
                        <a:t>PRESENTING SIGNS</a:t>
                      </a:r>
                      <a:endParaRPr lang="en-GB" sz="1400" b="1" i="0" u="none" strike="noStrike">
                        <a:effectLst/>
                        <a:latin typeface="+mn-lt"/>
                      </a:endParaRPr>
                    </a:p>
                  </a:txBody>
                  <a:tcPr marL="68580" marR="68580" marT="3810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Acute febrile </a:t>
                      </a:r>
                      <a:r>
                        <a:rPr lang="en-US" sz="1400" b="0" i="0" u="none" strike="noStrike" err="1">
                          <a:effectLst/>
                          <a:latin typeface="+mn-lt"/>
                        </a:rPr>
                        <a:t>diarrhoea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8580" marR="68580" marT="3810" marB="0"/>
                </a:tc>
                <a:extLst>
                  <a:ext uri="{0D108BD9-81ED-4DB2-BD59-A6C34878D82A}">
                    <a16:rowId xmlns:a16="http://schemas.microsoft.com/office/drawing/2014/main" val="4239021934"/>
                  </a:ext>
                </a:extLst>
              </a:tr>
              <a:tr h="598627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+mn-lt"/>
                        </a:rPr>
                        <a:t>HISTORY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0" u="none" strike="noStrike">
                        <a:effectLst/>
                        <a:latin typeface="+mn-lt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0" u="none" strike="noStrike">
                        <a:effectLst/>
                        <a:latin typeface="+mn-lt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0" u="none" strike="noStrike">
                        <a:effectLst/>
                        <a:latin typeface="+mn-lt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0" u="none" strike="noStrike">
                        <a:effectLst/>
                        <a:latin typeface="+mn-lt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0" u="none" strike="noStrike">
                        <a:effectLst/>
                        <a:latin typeface="+mn-lt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0" u="none" strike="noStrike">
                        <a:effectLst/>
                        <a:latin typeface="+mn-lt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0" u="none" strike="noStrike">
                        <a:effectLst/>
                        <a:latin typeface="+mn-lt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effectLst/>
                          <a:latin typeface="+mn-lt"/>
                        </a:rPr>
                        <a:t>Physical examination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0" u="none" strike="noStrike">
                        <a:effectLst/>
                        <a:latin typeface="+mn-lt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0" u="none" strike="noStrike">
                        <a:effectLst/>
                        <a:latin typeface="+mn-lt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0" u="none" strike="noStrike">
                        <a:effectLst/>
                        <a:latin typeface="+mn-lt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0" u="none" strike="noStrike">
                        <a:effectLst/>
                        <a:latin typeface="+mn-lt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0" u="none" strike="noStrike">
                        <a:effectLst/>
                        <a:latin typeface="+mn-lt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0" u="none" strike="noStrike">
                        <a:effectLst/>
                        <a:latin typeface="+mn-lt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0" u="none" strike="noStrike">
                        <a:effectLst/>
                        <a:latin typeface="+mn-lt"/>
                      </a:endParaRPr>
                    </a:p>
                  </a:txBody>
                  <a:tcPr marL="68580" marR="68580" marT="381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Presented in September in the UK with a 48 hour history of pyrexia (40.5) and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diarrhoea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(pipe stream).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horse is used for general riding at a moderate level. It vaccinated against influenza and tetanus. It is stabled in a livery yard of 25 horses, with shared grazing.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Faeces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are collected from the pasture twice weekly and there twice monthly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faecal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sampling of the entire group and all horses with &gt;200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epg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are dosed with pyrantel during the grazing season. This horse received no anthelmintics this season (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fwec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50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epg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in contact horses are normal.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horse has been treated with 1.1mg/kg flunixin meglumine prior to presentation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presentation the horse is depressed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Heart rate of 76bpm and respiratory rate of 23. Rectal Temperature is 38.7C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Mucous membranes are congested and tacky with a prolonged skin tent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blood lactate is 7.5mmol/l (normal range &lt;2.0mmol/l)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Clinicopathological data are shown below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en-GB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noProof="0" dirty="0">
                          <a:solidFill>
                            <a:schemeClr val="dk1"/>
                          </a:solidFill>
                          <a:effectLst/>
                          <a:latin typeface="Calibri"/>
                        </a:rPr>
                        <a:t>Question 1: Discuss the need for fluid resuscitation of this horse?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noProof="0" dirty="0">
                        <a:solidFill>
                          <a:schemeClr val="dk1"/>
                        </a:solidFill>
                        <a:effectLst/>
                        <a:latin typeface="Calibri"/>
                      </a:endParaRP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noProof="0" dirty="0">
                        <a:solidFill>
                          <a:schemeClr val="dk1"/>
                        </a:solidFill>
                        <a:effectLst/>
                        <a:latin typeface="Calibri"/>
                      </a:endParaRP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noProof="0" dirty="0">
                        <a:solidFill>
                          <a:schemeClr val="dk1"/>
                        </a:solidFill>
                        <a:effectLst/>
                        <a:latin typeface="Calibri"/>
                      </a:endParaRP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noProof="0" dirty="0">
                        <a:solidFill>
                          <a:schemeClr val="dk1"/>
                        </a:solidFill>
                        <a:effectLst/>
                        <a:latin typeface="Calibri"/>
                      </a:endParaRP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noProof="0" dirty="0">
                        <a:solidFill>
                          <a:schemeClr val="dk1"/>
                        </a:solidFill>
                        <a:effectLst/>
                        <a:latin typeface="Calibri"/>
                      </a:endParaRP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noProof="0" dirty="0">
                          <a:solidFill>
                            <a:schemeClr val="dk1"/>
                          </a:solidFill>
                          <a:effectLst/>
                          <a:latin typeface="Calibri"/>
                        </a:rPr>
                        <a:t>FURTHER INFORMATION WILL PRESENTED DURING THE COURSE OF THE EXAMINATION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7982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83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0128E-6FB4-441A-820E-7A4215D18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Clinicopathological data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68DE6E-5983-43EE-B9E5-911AEB7A5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814" y="1628775"/>
            <a:ext cx="3549993" cy="48641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6313C03-F795-4897-833B-BA23C2D3C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556" y="1628775"/>
            <a:ext cx="3501518" cy="463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9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DDB04-7FB3-430F-8C71-1D8BB2CA52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stop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2190E5-B6B2-4D33-A8C3-68714DE5F0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THE REMAINDER OF THIS CASE WOULD BE PRESENTED DURING YOUR ASSESSMENT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82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08ADA-8083-47B2-99B3-7295C9053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458AE6-C398-4457-AC97-582EA549E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824079"/>
              </p:ext>
            </p:extLst>
          </p:nvPr>
        </p:nvGraphicFramePr>
        <p:xfrm>
          <a:off x="0" y="48731"/>
          <a:ext cx="12192001" cy="6852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935">
                  <a:extLst>
                    <a:ext uri="{9D8B030D-6E8A-4147-A177-3AD203B41FA5}">
                      <a16:colId xmlns:a16="http://schemas.microsoft.com/office/drawing/2014/main" val="2934097731"/>
                    </a:ext>
                  </a:extLst>
                </a:gridCol>
                <a:gridCol w="2794322">
                  <a:extLst>
                    <a:ext uri="{9D8B030D-6E8A-4147-A177-3AD203B41FA5}">
                      <a16:colId xmlns:a16="http://schemas.microsoft.com/office/drawing/2014/main" val="458125791"/>
                    </a:ext>
                  </a:extLst>
                </a:gridCol>
                <a:gridCol w="3271000">
                  <a:extLst>
                    <a:ext uri="{9D8B030D-6E8A-4147-A177-3AD203B41FA5}">
                      <a16:colId xmlns:a16="http://schemas.microsoft.com/office/drawing/2014/main" val="2228460636"/>
                    </a:ext>
                  </a:extLst>
                </a:gridCol>
                <a:gridCol w="4486744">
                  <a:extLst>
                    <a:ext uri="{9D8B030D-6E8A-4147-A177-3AD203B41FA5}">
                      <a16:colId xmlns:a16="http://schemas.microsoft.com/office/drawing/2014/main" val="1563487393"/>
                    </a:ext>
                  </a:extLst>
                </a:gridCol>
              </a:tblGrid>
              <a:tr h="402268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/>
                        <a:t>Question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322013"/>
                  </a:ext>
                </a:extLst>
              </a:tr>
              <a:tr h="60652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2000" b="1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Discuss, justifying your decisions, a plan for fluid resuscitation of this horse?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Prompt: What are the fluid deficits, estimate losses and formulate a plan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04547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Unacceptable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The good generalist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A new diplomate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The advanced diplomate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451960"/>
                  </a:ext>
                </a:extLst>
              </a:tr>
              <a:tr h="1444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Mentions fluid deficits but does not use estimates to calculate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Describes use of PCV and skin tent as predictors of deficits but does not describe cut-offs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Estimates the fluid deficits and describes how HR, PCV and lactate are used to predict fluid deficits alongside skin tent for example giving thresholds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Critiques the limitations of laboratory indicators of hypovolaemia (TP) for example discussing </a:t>
                      </a:r>
                      <a:r>
                        <a:rPr lang="en-GB" dirty="0" err="1"/>
                        <a:t>hypoalbinaemia</a:t>
                      </a:r>
                      <a:r>
                        <a:rPr lang="en-GB" dirty="0"/>
                        <a:t>, other causes of </a:t>
                      </a:r>
                      <a:r>
                        <a:rPr lang="en-GB" dirty="0" err="1"/>
                        <a:t>hyperlactaemia</a:t>
                      </a:r>
                      <a:r>
                        <a:rPr lang="en-GB" dirty="0"/>
                        <a:t> – identifies other factors to consider (acid base etc)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4221"/>
                  </a:ext>
                </a:extLst>
              </a:tr>
              <a:tr h="151538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Does not recognise both hypovolaemic and </a:t>
                      </a:r>
                      <a:r>
                        <a:rPr lang="en-GB" dirty="0" err="1"/>
                        <a:t>dehdrated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Identifies </a:t>
                      </a:r>
                      <a:r>
                        <a:rPr lang="en-US" dirty="0" err="1"/>
                        <a:t>hypovolaemia</a:t>
                      </a:r>
                      <a:r>
                        <a:rPr lang="en-US" dirty="0"/>
                        <a:t> and dehydration but unable to explain how the two are differentiated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Describes the horse as being </a:t>
                      </a:r>
                      <a:r>
                        <a:rPr lang="en-US" dirty="0" err="1"/>
                        <a:t>hyovolaemic</a:t>
                      </a:r>
                      <a:r>
                        <a:rPr lang="en-US" dirty="0"/>
                        <a:t> and dehydrated and describes criteria for these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Critiques the criteria to differentiate hypovolaemia and dehydration and describes limitations of these criteria and or the value of these in relation to the use of resuscitation solutions (</a:t>
                      </a:r>
                      <a:r>
                        <a:rPr lang="en-GB" dirty="0" err="1"/>
                        <a:t>eg</a:t>
                      </a:r>
                      <a:r>
                        <a:rPr lang="en-GB" dirty="0"/>
                        <a:t> hypertonic saline)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52646"/>
                  </a:ext>
                </a:extLst>
              </a:tr>
              <a:tr h="4022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Estimates are not based on deficits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Estimates fluid deficits (60l) with limited justification and no mention of ongoing loses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Estimates (and justifies) fluid deficit (60l) and mentions ongoing losses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Calculates and justifies current deficit, develops a plan for delivery (initial rates and ongoing replacements).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771060"/>
                  </a:ext>
                </a:extLst>
              </a:tr>
              <a:tr h="4022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Fluid selected without justification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Indicates use of LRS with limited justification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Justifies the use of crystalloid fluids (</a:t>
                      </a:r>
                      <a:r>
                        <a:rPr lang="en-GB" dirty="0" err="1"/>
                        <a:t>eg</a:t>
                      </a:r>
                      <a:r>
                        <a:rPr lang="en-GB" dirty="0"/>
                        <a:t> LRS) based on current deficits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Justifies the use of  crystalloids and colloids based on predicted </a:t>
                      </a:r>
                      <a:r>
                        <a:rPr lang="en-GB" dirty="0" err="1"/>
                        <a:t>hypoalbuminaemia</a:t>
                      </a:r>
                      <a:r>
                        <a:rPr lang="en-GB" dirty="0"/>
                        <a:t> post replacement. Use of resuscitation and maintenance fluids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428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76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39BE4-52A2-4342-9595-A2E0C28FA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7D47F-B380-40D0-829A-25E0F4A1F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initiate fluid resuscitation using lactated ringers solution 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881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08ADA-8083-47B2-99B3-7295C9053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458AE6-C398-4457-AC97-582EA549E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63275"/>
              </p:ext>
            </p:extLst>
          </p:nvPr>
        </p:nvGraphicFramePr>
        <p:xfrm>
          <a:off x="1" y="-135256"/>
          <a:ext cx="12191998" cy="699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608">
                  <a:extLst>
                    <a:ext uri="{9D8B030D-6E8A-4147-A177-3AD203B41FA5}">
                      <a16:colId xmlns:a16="http://schemas.microsoft.com/office/drawing/2014/main" val="2934097731"/>
                    </a:ext>
                  </a:extLst>
                </a:gridCol>
                <a:gridCol w="3277130">
                  <a:extLst>
                    <a:ext uri="{9D8B030D-6E8A-4147-A177-3AD203B41FA5}">
                      <a16:colId xmlns:a16="http://schemas.microsoft.com/office/drawing/2014/main" val="458125791"/>
                    </a:ext>
                  </a:extLst>
                </a:gridCol>
                <a:gridCol w="3277130">
                  <a:extLst>
                    <a:ext uri="{9D8B030D-6E8A-4147-A177-3AD203B41FA5}">
                      <a16:colId xmlns:a16="http://schemas.microsoft.com/office/drawing/2014/main" val="2228460636"/>
                    </a:ext>
                  </a:extLst>
                </a:gridCol>
                <a:gridCol w="3277130">
                  <a:extLst>
                    <a:ext uri="{9D8B030D-6E8A-4147-A177-3AD203B41FA5}">
                      <a16:colId xmlns:a16="http://schemas.microsoft.com/office/drawing/2014/main" val="1563487393"/>
                    </a:ext>
                  </a:extLst>
                </a:gridCol>
              </a:tblGrid>
              <a:tr h="396484">
                <a:tc gridSpan="4">
                  <a:txBody>
                    <a:bodyPr/>
                    <a:lstStyle/>
                    <a:p>
                      <a:pPr algn="ctr"/>
                      <a:r>
                        <a:rPr lang="en-GB"/>
                        <a:t>Question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322013"/>
                  </a:ext>
                </a:extLst>
              </a:tr>
              <a:tr h="811127">
                <a:tc gridSpan="4"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GB" sz="2800" dirty="0"/>
                        <a:t>Describe your other therapeutic imperatives for this </a:t>
                      </a:r>
                      <a:r>
                        <a:rPr lang="en-GB" sz="2800" dirty="0" err="1"/>
                        <a:t>horses</a:t>
                      </a:r>
                      <a:r>
                        <a:rPr lang="en-GB" sz="2000" dirty="0" err="1">
                          <a:solidFill>
                            <a:srgbClr val="FF0000"/>
                          </a:solidFill>
                        </a:rPr>
                        <a:t>Prompt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 – what are the main clinical problems – how will you manage these. Redirect candidates if antibiotics are mentioned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045470"/>
                  </a:ext>
                </a:extLst>
              </a:tr>
              <a:tr h="470292"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Unacceptable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The good generalist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A new diplomate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The advanced diplomate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451960"/>
                  </a:ext>
                </a:extLst>
              </a:tr>
              <a:tr h="90125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Identifies abnormal </a:t>
                      </a:r>
                      <a:r>
                        <a:rPr lang="en-GB" dirty="0" err="1"/>
                        <a:t>wbc</a:t>
                      </a:r>
                      <a:r>
                        <a:rPr lang="en-GB" dirty="0"/>
                        <a:t> but unable to recognise SIRS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Predicts sepsis / SIRS based on WBC alone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Predicts SIRS based on abnormal TPR and WBC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Critiques evidence of prediction of SIRS based on limited criteria / compares to other species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261919"/>
                  </a:ext>
                </a:extLst>
              </a:tr>
              <a:tr h="144200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Discusses ‘anti-endotoxic’ doses of flunixin – and or antibiotics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Discusses use of NSAIDs and other putative targets (polymixin, pentoxifylline or DMSO) without discussing evidence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Discusses evidence of use of flunixin or other NSAIDs in managing sirs.</a:t>
                      </a:r>
                    </a:p>
                    <a:p>
                      <a:pPr algn="ctr"/>
                      <a:r>
                        <a:rPr lang="en-GB" dirty="0"/>
                        <a:t>Briefly reviews limited evidence of other therapeutic targets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Discusses therapeutics and evidence base for therapeutics in the management of sepsis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4221"/>
                  </a:ext>
                </a:extLst>
              </a:tr>
              <a:tr h="1712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Mentions low total protein despite high PCV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Discusses low albumin without discussing impact of crystalloid therapy and need for plasma transfusion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Recognizes that low oncotic pressure will be exacerbated by crystalloid therapy and recommends plasma without differentiated fresh frozen/ fresh/ frozen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Recognizes need for colloid support and is able to discuss benefit of different colloids </a:t>
                      </a:r>
                      <a:r>
                        <a:rPr lang="en-US" dirty="0" err="1"/>
                        <a:t>startches</a:t>
                      </a:r>
                      <a:r>
                        <a:rPr lang="en-US" dirty="0"/>
                        <a:t> vs fresh plasma vs hyperimmune plasma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52646"/>
                  </a:ext>
                </a:extLst>
              </a:tr>
              <a:tr h="117162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Highlights electrolyte abnormalities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Discusses impact of calcium to GI function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Discusses relevance of Mg Ca in view of albumin, role of Ca in GI </a:t>
                      </a:r>
                      <a:r>
                        <a:rPr lang="en-GB" dirty="0" err="1"/>
                        <a:t>disurbance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Discusses calcium dysregulation in sepsis mediated through calcitonin. Need for ionised calcium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596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311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08ADA-8083-47B2-99B3-7295C9053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458AE6-C398-4457-AC97-582EA549E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089209"/>
              </p:ext>
            </p:extLst>
          </p:nvPr>
        </p:nvGraphicFramePr>
        <p:xfrm>
          <a:off x="123462" y="153364"/>
          <a:ext cx="11795488" cy="538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872">
                  <a:extLst>
                    <a:ext uri="{9D8B030D-6E8A-4147-A177-3AD203B41FA5}">
                      <a16:colId xmlns:a16="http://schemas.microsoft.com/office/drawing/2014/main" val="2934097731"/>
                    </a:ext>
                  </a:extLst>
                </a:gridCol>
                <a:gridCol w="2948872">
                  <a:extLst>
                    <a:ext uri="{9D8B030D-6E8A-4147-A177-3AD203B41FA5}">
                      <a16:colId xmlns:a16="http://schemas.microsoft.com/office/drawing/2014/main" val="458125791"/>
                    </a:ext>
                  </a:extLst>
                </a:gridCol>
                <a:gridCol w="2948872">
                  <a:extLst>
                    <a:ext uri="{9D8B030D-6E8A-4147-A177-3AD203B41FA5}">
                      <a16:colId xmlns:a16="http://schemas.microsoft.com/office/drawing/2014/main" val="2228460636"/>
                    </a:ext>
                  </a:extLst>
                </a:gridCol>
                <a:gridCol w="2948872">
                  <a:extLst>
                    <a:ext uri="{9D8B030D-6E8A-4147-A177-3AD203B41FA5}">
                      <a16:colId xmlns:a16="http://schemas.microsoft.com/office/drawing/2014/main" val="1563487393"/>
                    </a:ext>
                  </a:extLst>
                </a:gridCol>
              </a:tblGrid>
              <a:tr h="402268">
                <a:tc gridSpan="4">
                  <a:txBody>
                    <a:bodyPr/>
                    <a:lstStyle/>
                    <a:p>
                      <a:pPr algn="ctr"/>
                      <a:r>
                        <a:rPr lang="en-GB" dirty="0"/>
                        <a:t>Question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322013"/>
                  </a:ext>
                </a:extLst>
              </a:tr>
              <a:tr h="542918">
                <a:tc gridSpan="4"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 the rationale for antibiotic therapy (20)</a:t>
                      </a:r>
                      <a:endParaRPr lang="en-GB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045470"/>
                  </a:ext>
                </a:extLst>
              </a:tr>
              <a:tr h="694325"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Unacceptable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The good generalist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 new diplomate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The advanced diplomate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451960"/>
                  </a:ext>
                </a:extLst>
              </a:tr>
              <a:tr h="3901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Rationalises</a:t>
                      </a:r>
                      <a:r>
                        <a:rPr lang="en-US" dirty="0"/>
                        <a:t> antibiotic basis on presence of </a:t>
                      </a:r>
                      <a:r>
                        <a:rPr lang="en-US" dirty="0" err="1"/>
                        <a:t>leucocytosis</a:t>
                      </a:r>
                      <a:r>
                        <a:rPr lang="en-US" dirty="0"/>
                        <a:t>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Rationalises</a:t>
                      </a:r>
                      <a:r>
                        <a:rPr lang="en-US" dirty="0"/>
                        <a:t> antibiotic basis on presence of </a:t>
                      </a:r>
                      <a:r>
                        <a:rPr lang="en-US" dirty="0" err="1"/>
                        <a:t>leucocytosis</a:t>
                      </a:r>
                      <a:r>
                        <a:rPr lang="en-US" dirty="0"/>
                        <a:t> and sepsis and presence of intestinal bacterial translocation and sepsis.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Rationalises</a:t>
                      </a:r>
                      <a:r>
                        <a:rPr lang="en-US" dirty="0"/>
                        <a:t> antibiotic use on basis of secondary responses to sepsis and management of sepsis 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Critically evaluates evidence for antibiotic use in sepsis / acute febrile </a:t>
                      </a:r>
                      <a:r>
                        <a:rPr lang="en-US" dirty="0" err="1"/>
                        <a:t>diarrhoes</a:t>
                      </a:r>
                      <a:endParaRPr lang="en-US" dirty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261919"/>
                  </a:ext>
                </a:extLst>
              </a:tr>
              <a:tr h="4022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Names suitable antibiotic with superficial explanations (routes, </a:t>
                      </a:r>
                      <a:r>
                        <a:rPr lang="en-US" dirty="0" err="1"/>
                        <a:t>etc</a:t>
                      </a:r>
                      <a:r>
                        <a:rPr lang="en-US" dirty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Determines antibiotic protocol (drugs and duration/ end points) with limited rationale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Determines antibiotic protocol and mentions G+ and G- roles in sepsis and need for antibiotics to consider likely bacterial  with limited discussion of resistance mechanisms and cost-benefit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Critically evaluates benefits of antibiotics and balances this against risks of antibiotic resistance through plasmid transfer of </a:t>
                      </a:r>
                      <a:r>
                        <a:rPr lang="en-GB" dirty="0" err="1"/>
                        <a:t>enterobacteriacae</a:t>
                      </a:r>
                      <a:r>
                        <a:rPr lang="en-GB" dirty="0"/>
                        <a:t>. Identifies GI depopulation is not relevant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843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49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A541EFD2FC8942A46447F6194906DD" ma:contentTypeVersion="10" ma:contentTypeDescription="Create a new document." ma:contentTypeScope="" ma:versionID="5cf9968348c11a9a3dc6f730943bbcd8">
  <xsd:schema xmlns:xsd="http://www.w3.org/2001/XMLSchema" xmlns:xs="http://www.w3.org/2001/XMLSchema" xmlns:p="http://schemas.microsoft.com/office/2006/metadata/properties" xmlns:ns2="26e92451-e20f-4f16-9125-b06d4092619a" xmlns:ns3="aa0557ac-8790-4ab2-9e05-7e7f946d1497" targetNamespace="http://schemas.microsoft.com/office/2006/metadata/properties" ma:root="true" ma:fieldsID="50cf873d44757ed52c54007d14329c2b" ns2:_="" ns3:_="">
    <xsd:import namespace="26e92451-e20f-4f16-9125-b06d4092619a"/>
    <xsd:import namespace="aa0557ac-8790-4ab2-9e05-7e7f946d14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e92451-e20f-4f16-9125-b06d409261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557ac-8790-4ab2-9e05-7e7f946d14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DF879F-E72A-4220-A282-E872F855DB28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aa0557ac-8790-4ab2-9e05-7e7f946d1497"/>
    <ds:schemaRef ds:uri="26e92451-e20f-4f16-9125-b06d4092619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20ADF5A-971D-4D3F-9B2B-56045BCDAC9B}">
  <ds:schemaRefs>
    <ds:schemaRef ds:uri="26e92451-e20f-4f16-9125-b06d4092619a"/>
    <ds:schemaRef ds:uri="aa0557ac-8790-4ab2-9e05-7e7f946d149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45F3F92-1AA9-4293-A449-7432ACDE67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1016</Words>
  <Application>Microsoft Office PowerPoint</Application>
  <PresentationFormat>Widescreen</PresentationFormat>
  <Paragraphs>135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CJT  Example 3</vt:lpstr>
      <vt:lpstr>Clinical judgement test</vt:lpstr>
      <vt:lpstr>Case</vt:lpstr>
      <vt:lpstr>Clinicopathological data </vt:lpstr>
      <vt:lpstr>stop</vt:lpstr>
      <vt:lpstr>PowerPoint Presentation</vt:lpstr>
      <vt:lpstr>PowerPoint Presentation</vt:lpstr>
      <vt:lpstr>PowerPoint Presentation</vt:lpstr>
      <vt:lpstr>PowerPoint Presentation</vt:lpstr>
      <vt:lpstr>Scores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CJT  Example 2</dc:title>
  <dc:creator>Mark Bowen</dc:creator>
  <cp:lastModifiedBy>Mark Bowen</cp:lastModifiedBy>
  <cp:revision>1</cp:revision>
  <dcterms:created xsi:type="dcterms:W3CDTF">2020-08-31T15:02:03Z</dcterms:created>
  <dcterms:modified xsi:type="dcterms:W3CDTF">2020-11-30T20:54:24Z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0x010100DDA541EFD2FC8942A46447F6194906DD</vt:lpwstr>
  </property>
</Properties>
</file>